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717" r:id="rId3"/>
  </p:sldMasterIdLst>
  <p:notesMasterIdLst>
    <p:notesMasterId r:id="rId2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9144000" cy="5143500" type="screen16x9"/>
  <p:notesSz cx="6858000" cy="9144000"/>
  <p:embeddedFontLst>
    <p:embeddedFont>
      <p:font typeface="DM Sans" pitchFamily="2" charset="0"/>
      <p:regular r:id="rId22"/>
      <p:bold r:id="rId23"/>
      <p:italic r:id="rId24"/>
      <p:boldItalic r:id="rId25"/>
    </p:embeddedFont>
    <p:embeddedFont>
      <p:font typeface="DM Sans ExtraBold" panose="020B0604020202020204" charset="0"/>
      <p:bold r:id="rId26"/>
      <p:boldItalic r:id="rId27"/>
    </p:embeddedFont>
    <p:embeddedFont>
      <p:font typeface="DM Sans Light" panose="020B0604020202020204" charset="0"/>
      <p:regular r:id="rId28"/>
      <p:bold r:id="rId29"/>
      <p:italic r:id="rId30"/>
      <p:boldItalic r:id="rId31"/>
    </p:embeddedFont>
    <p:embeddedFont>
      <p:font typeface="DM Sans Medium" pitchFamily="2" charset="0"/>
      <p:regular r:id="rId32"/>
      <p:bold r:id="rId33"/>
      <p:italic r:id="rId34"/>
      <p:boldItalic r:id="rId35"/>
    </p:embeddedFont>
    <p:embeddedFont>
      <p:font typeface="DM Sans SemiBold" panose="020B0604020202020204" charset="0"/>
      <p:regular r:id="rId36"/>
      <p:bold r:id="rId37"/>
      <p:italic r:id="rId38"/>
      <p:boldItalic r:id="rId39"/>
    </p:embeddedFont>
    <p:embeddedFont>
      <p:font typeface="EB Garamond Medium" panose="00000600000000000000" pitchFamily="2" charset="0"/>
      <p:regular r:id="rId40"/>
      <p:bold r:id="rId41"/>
      <p:italic r:id="rId42"/>
      <p:boldItalic r:id="rId43"/>
    </p:embeddedFont>
    <p:embeddedFont>
      <p:font typeface="Oswald" panose="00000500000000000000" pitchFamily="2" charset="0"/>
      <p:regular r:id="rId44"/>
      <p:bold r:id="rId45"/>
    </p:embeddedFont>
    <p:embeddedFont>
      <p:font typeface="Poppins SemiBold" panose="00000700000000000000"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Light" panose="02000000000000000000" pitchFamily="2" charset="0"/>
      <p:regular r:id="rId54"/>
      <p:bold r:id="rId55"/>
      <p:italic r:id="rId56"/>
      <p:boldItalic r:id="rId57"/>
    </p:embeddedFont>
    <p:embeddedFont>
      <p:font typeface="Roboto Medium"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7">
          <p15:clr>
            <a:srgbClr val="747775"/>
          </p15:clr>
        </p15:guide>
        <p15:guide id="2" pos="175">
          <p15:clr>
            <a:srgbClr val="747775"/>
          </p15:clr>
        </p15:guide>
        <p15:guide id="3" pos="5236">
          <p15:clr>
            <a:srgbClr val="747775"/>
          </p15:clr>
        </p15:guide>
        <p15:guide id="4" pos="3371">
          <p15:clr>
            <a:srgbClr val="747775"/>
          </p15:clr>
        </p15:guide>
        <p15:guide id="5" orient="horz" pos="2438">
          <p15:clr>
            <a:srgbClr val="747775"/>
          </p15:clr>
        </p15:guide>
        <p15:guide id="6" orient="horz" pos="624">
          <p15:clr>
            <a:srgbClr val="747775"/>
          </p15:clr>
        </p15:guide>
        <p15:guide id="7" orient="horz" pos="1077">
          <p15:clr>
            <a:srgbClr val="747775"/>
          </p15:clr>
        </p15:guide>
        <p15:guide id="8" pos="3121">
          <p15:clr>
            <a:srgbClr val="747775"/>
          </p15:clr>
        </p15:guide>
        <p15:guide id="9" orient="horz" pos="2878">
          <p15:clr>
            <a:srgbClr val="747775"/>
          </p15:clr>
        </p15:guide>
        <p15:guide id="10" orient="horz" pos="397">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jhZOXjSKIulLUb2bLcW1TFc5tp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20" y="100"/>
      </p:cViewPr>
      <p:guideLst>
        <p:guide orient="horz" pos="1157"/>
        <p:guide pos="175"/>
        <p:guide pos="5236"/>
        <p:guide pos="3371"/>
        <p:guide orient="horz" pos="2438"/>
        <p:guide orient="horz" pos="624"/>
        <p:guide orient="horz" pos="1077"/>
        <p:guide pos="3121"/>
        <p:guide orient="horz" pos="2878"/>
        <p:guide orient="horz" pos="3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font" Target="fonts/font34.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58" Type="http://schemas.openxmlformats.org/officeDocument/2006/relationships/font" Target="fonts/font37.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4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font" Target="fonts/font35.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59" Type="http://schemas.openxmlformats.org/officeDocument/2006/relationships/font" Target="fonts/font38.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20.fntdata"/><Relationship Id="rId54"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openxmlformats.org/officeDocument/2006/relationships/font" Target="fonts/font36.fntdata"/><Relationship Id="rId10" Type="http://schemas.openxmlformats.org/officeDocument/2006/relationships/slide" Target="slides/slide7.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60" Type="http://schemas.openxmlformats.org/officeDocument/2006/relationships/font" Target="fonts/font39.fntdata"/><Relationship Id="rId65"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b855e5e9a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4" name="Google Shape;854;g2b855e5e9a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0" name="Google Shape;9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4" name="Google Shape;92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 name="Google Shape;6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s://squareup.com/us/en"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1" name="Google Shape;51;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 name="Google Shape;5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6" name="Google Shape;5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3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0" name="Google Shape;6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3">
  <p:cSld name="TITLE_2_3">
    <p:spTree>
      <p:nvGrpSpPr>
        <p:cNvPr id="1" name="Shape 63"/>
        <p:cNvGrpSpPr/>
        <p:nvPr/>
      </p:nvGrpSpPr>
      <p:grpSpPr>
        <a:xfrm>
          <a:off x="0" y="0"/>
          <a:ext cx="0" cy="0"/>
          <a:chOff x="0" y="0"/>
          <a:chExt cx="0" cy="0"/>
        </a:xfrm>
      </p:grpSpPr>
      <p:pic>
        <p:nvPicPr>
          <p:cNvPr id="64" name="Google Shape;64;p37"/>
          <p:cNvPicPr preferRelativeResize="0"/>
          <p:nvPr/>
        </p:nvPicPr>
        <p:blipFill rotWithShape="1">
          <a:blip r:embed="rId2">
            <a:alphaModFix/>
          </a:blip>
          <a:srcRect/>
          <a:stretch/>
        </p:blipFill>
        <p:spPr>
          <a:xfrm>
            <a:off x="-26406" y="-14875"/>
            <a:ext cx="9196805" cy="5173249"/>
          </a:xfrm>
          <a:prstGeom prst="rect">
            <a:avLst/>
          </a:prstGeom>
          <a:noFill/>
          <a:ln>
            <a:noFill/>
          </a:ln>
        </p:spPr>
      </p:pic>
      <p:sp>
        <p:nvSpPr>
          <p:cNvPr id="65" name="Google Shape;65;p37"/>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66" name="Google Shape;66;p37"/>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1">
  <p:cSld name="TITLE_2_1">
    <p:spTree>
      <p:nvGrpSpPr>
        <p:cNvPr id="1" name="Shape 67"/>
        <p:cNvGrpSpPr/>
        <p:nvPr/>
      </p:nvGrpSpPr>
      <p:grpSpPr>
        <a:xfrm>
          <a:off x="0" y="0"/>
          <a:ext cx="0" cy="0"/>
          <a:chOff x="0" y="0"/>
          <a:chExt cx="0" cy="0"/>
        </a:xfrm>
      </p:grpSpPr>
      <p:pic>
        <p:nvPicPr>
          <p:cNvPr id="68" name="Google Shape;68;p38"/>
          <p:cNvPicPr preferRelativeResize="0"/>
          <p:nvPr/>
        </p:nvPicPr>
        <p:blipFill rotWithShape="1">
          <a:blip r:embed="rId2">
            <a:alphaModFix/>
          </a:blip>
          <a:srcRect/>
          <a:stretch/>
        </p:blipFill>
        <p:spPr>
          <a:xfrm>
            <a:off x="-23150" y="-13031"/>
            <a:ext cx="9190298" cy="5169557"/>
          </a:xfrm>
          <a:prstGeom prst="rect">
            <a:avLst/>
          </a:prstGeom>
          <a:noFill/>
          <a:ln>
            <a:noFill/>
          </a:ln>
        </p:spPr>
      </p:pic>
      <p:sp>
        <p:nvSpPr>
          <p:cNvPr id="69" name="Google Shape;69;p38"/>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rgbClr val="FFFFFF"/>
                </a:solidFill>
                <a:latin typeface="DM Sans Medium"/>
                <a:ea typeface="DM Sans Medium"/>
                <a:cs typeface="DM Sans Medium"/>
                <a:sym typeface="DM Sans Medium"/>
              </a:rPr>
              <a:t>‹Nº›</a:t>
            </a:fld>
            <a:endParaRPr sz="600" b="0" i="0" u="none" strike="noStrike" cap="none">
              <a:solidFill>
                <a:srgbClr val="FFFFFF"/>
              </a:solidFill>
              <a:latin typeface="DM Sans Medium"/>
              <a:ea typeface="DM Sans Medium"/>
              <a:cs typeface="DM Sans Medium"/>
              <a:sym typeface="DM Sans Medium"/>
            </a:endParaRPr>
          </a:p>
        </p:txBody>
      </p:sp>
      <p:pic>
        <p:nvPicPr>
          <p:cNvPr id="70" name="Google Shape;70;p38"/>
          <p:cNvPicPr preferRelativeResize="0"/>
          <p:nvPr/>
        </p:nvPicPr>
        <p:blipFill rotWithShape="1">
          <a:blip r:embed="rId3">
            <a:alphaModFix/>
          </a:blip>
          <a:srcRect/>
          <a:stretch/>
        </p:blipFill>
        <p:spPr>
          <a:xfrm>
            <a:off x="8834549" y="4798492"/>
            <a:ext cx="104876" cy="14396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2">
  <p:cSld name="TITLE_2_2">
    <p:spTree>
      <p:nvGrpSpPr>
        <p:cNvPr id="1" name="Shape 71"/>
        <p:cNvGrpSpPr/>
        <p:nvPr/>
      </p:nvGrpSpPr>
      <p:grpSpPr>
        <a:xfrm>
          <a:off x="0" y="0"/>
          <a:ext cx="0" cy="0"/>
          <a:chOff x="0" y="0"/>
          <a:chExt cx="0" cy="0"/>
        </a:xfrm>
      </p:grpSpPr>
      <p:pic>
        <p:nvPicPr>
          <p:cNvPr id="72" name="Google Shape;72;p39"/>
          <p:cNvPicPr preferRelativeResize="0"/>
          <p:nvPr/>
        </p:nvPicPr>
        <p:blipFill rotWithShape="1">
          <a:blip r:embed="rId2">
            <a:alphaModFix/>
          </a:blip>
          <a:srcRect/>
          <a:stretch/>
        </p:blipFill>
        <p:spPr>
          <a:xfrm>
            <a:off x="-28775" y="-32375"/>
            <a:ext cx="9201556" cy="5175876"/>
          </a:xfrm>
          <a:prstGeom prst="rect">
            <a:avLst/>
          </a:prstGeom>
          <a:noFill/>
          <a:ln>
            <a:noFill/>
          </a:ln>
        </p:spPr>
      </p:pic>
      <p:sp>
        <p:nvSpPr>
          <p:cNvPr id="73" name="Google Shape;73;p39"/>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74" name="Google Shape;74;p39"/>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1">
  <p:cSld name="TITLE_2_2_1">
    <p:bg>
      <p:bgPr>
        <a:solidFill>
          <a:srgbClr val="EAF1F7"/>
        </a:solidFill>
        <a:effectLst/>
      </p:bgPr>
    </p:bg>
    <p:spTree>
      <p:nvGrpSpPr>
        <p:cNvPr id="1" name="Shape 75"/>
        <p:cNvGrpSpPr/>
        <p:nvPr/>
      </p:nvGrpSpPr>
      <p:grpSpPr>
        <a:xfrm>
          <a:off x="0" y="0"/>
          <a:ext cx="0" cy="0"/>
          <a:chOff x="0" y="0"/>
          <a:chExt cx="0" cy="0"/>
        </a:xfrm>
      </p:grpSpPr>
      <p:sp>
        <p:nvSpPr>
          <p:cNvPr id="76" name="Google Shape;76;p40"/>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None/>
              <a:defRPr sz="1000">
                <a:solidFill>
                  <a:srgbClr val="262626"/>
                </a:solidFill>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77" name="Google Shape;77;p40"/>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Poppins SemiBold"/>
              <a:buNone/>
              <a:defRPr sz="3400">
                <a:solidFill>
                  <a:srgbClr val="262626"/>
                </a:solidFill>
                <a:latin typeface="Poppins SemiBold"/>
                <a:ea typeface="Poppins SemiBold"/>
                <a:cs typeface="Poppins SemiBold"/>
                <a:sym typeface="Poppins SemiBold"/>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78" name="Google Shape;78;p40"/>
          <p:cNvSpPr txBox="1">
            <a:spLocks noGrp="1"/>
          </p:cNvSpPr>
          <p:nvPr>
            <p:ph type="sldNum" idx="12"/>
          </p:nvPr>
        </p:nvSpPr>
        <p:spPr>
          <a:xfrm>
            <a:off x="81666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TITLE_2">
    <p:spTree>
      <p:nvGrpSpPr>
        <p:cNvPr id="1" name="Shape 83"/>
        <p:cNvGrpSpPr/>
        <p:nvPr/>
      </p:nvGrpSpPr>
      <p:grpSpPr>
        <a:xfrm>
          <a:off x="0" y="0"/>
          <a:ext cx="0" cy="0"/>
          <a:chOff x="0" y="0"/>
          <a:chExt cx="0" cy="0"/>
        </a:xfrm>
      </p:grpSpPr>
      <p:sp>
        <p:nvSpPr>
          <p:cNvPr id="84" name="Google Shape;84;p21"/>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85" name="Google Shape;85;p21"/>
          <p:cNvPicPr preferRelativeResize="0"/>
          <p:nvPr/>
        </p:nvPicPr>
        <p:blipFill rotWithShape="1">
          <a:blip r:embed="rId2">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Layout">
  <p:cSld name="TITLE_2_2_1_1_3_1_2">
    <p:bg>
      <p:bgPr>
        <a:solidFill>
          <a:srgbClr val="FFFFFF"/>
        </a:solidFill>
        <a:effectLst/>
      </p:bgPr>
    </p:bg>
    <p:spTree>
      <p:nvGrpSpPr>
        <p:cNvPr id="1" name="Shape 13"/>
        <p:cNvGrpSpPr/>
        <p:nvPr/>
      </p:nvGrpSpPr>
      <p:grpSpPr>
        <a:xfrm>
          <a:off x="0" y="0"/>
          <a:ext cx="0" cy="0"/>
          <a:chOff x="0" y="0"/>
          <a:chExt cx="0" cy="0"/>
        </a:xfrm>
      </p:grpSpPr>
      <p:sp>
        <p:nvSpPr>
          <p:cNvPr id="14" name="Google Shape;14;p24"/>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s"/>
              <a:t>‹Nº›</a:t>
            </a:fld>
            <a:endParaRPr/>
          </a:p>
        </p:txBody>
      </p:sp>
      <p:pic>
        <p:nvPicPr>
          <p:cNvPr id="16" name="Google Shape;16;p24"/>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7" name="Google Shape;17;p24"/>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8" name="Google Shape;18;p24"/>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9" name="Google Shape;19;p24"/>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1" type="title">
  <p:cSld name="TITLE">
    <p:spTree>
      <p:nvGrpSpPr>
        <p:cNvPr id="1" name="Shape 86"/>
        <p:cNvGrpSpPr/>
        <p:nvPr/>
      </p:nvGrpSpPr>
      <p:grpSpPr>
        <a:xfrm>
          <a:off x="0" y="0"/>
          <a:ext cx="0" cy="0"/>
          <a:chOff x="0" y="0"/>
          <a:chExt cx="0" cy="0"/>
        </a:xfrm>
      </p:grpSpPr>
      <p:sp>
        <p:nvSpPr>
          <p:cNvPr id="87" name="Google Shape;87;p41"/>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8" name="Google Shape;88;p41"/>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89" name="Google Shape;89;p4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rey with line">
  <p:cSld name="TITLE_2_5">
    <p:spTree>
      <p:nvGrpSpPr>
        <p:cNvPr id="1" name="Shape 90"/>
        <p:cNvGrpSpPr/>
        <p:nvPr/>
      </p:nvGrpSpPr>
      <p:grpSpPr>
        <a:xfrm>
          <a:off x="0" y="0"/>
          <a:ext cx="0" cy="0"/>
          <a:chOff x="0" y="0"/>
          <a:chExt cx="0" cy="0"/>
        </a:xfrm>
      </p:grpSpPr>
      <p:pic>
        <p:nvPicPr>
          <p:cNvPr id="91" name="Google Shape;91;p42"/>
          <p:cNvPicPr preferRelativeResize="0"/>
          <p:nvPr/>
        </p:nvPicPr>
        <p:blipFill rotWithShape="1">
          <a:blip r:embed="rId2">
            <a:alphaModFix/>
          </a:blip>
          <a:srcRect/>
          <a:stretch/>
        </p:blipFill>
        <p:spPr>
          <a:xfrm>
            <a:off x="-28775" y="-32375"/>
            <a:ext cx="9201556" cy="5175876"/>
          </a:xfrm>
          <a:prstGeom prst="rect">
            <a:avLst/>
          </a:prstGeom>
          <a:noFill/>
          <a:ln>
            <a:noFill/>
          </a:ln>
        </p:spPr>
      </p:pic>
      <p:sp>
        <p:nvSpPr>
          <p:cNvPr id="92" name="Google Shape;92;p42"/>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93" name="Google Shape;93;p42"/>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ster Title Slide">
  <p:cSld name="TITLE_2_4">
    <p:spTree>
      <p:nvGrpSpPr>
        <p:cNvPr id="1" name="Shape 94"/>
        <p:cNvGrpSpPr/>
        <p:nvPr/>
      </p:nvGrpSpPr>
      <p:grpSpPr>
        <a:xfrm>
          <a:off x="0" y="0"/>
          <a:ext cx="0" cy="0"/>
          <a:chOff x="0" y="0"/>
          <a:chExt cx="0" cy="0"/>
        </a:xfrm>
      </p:grpSpPr>
      <p:sp>
        <p:nvSpPr>
          <p:cNvPr id="95" name="Google Shape;95;p4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96" name="Google Shape;96;p43"/>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pic>
        <p:nvPicPr>
          <p:cNvPr id="97" name="Google Shape;97;p43"/>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age + Logo">
  <p:cSld name="TITLE_2_3">
    <p:spTree>
      <p:nvGrpSpPr>
        <p:cNvPr id="1" name="Shape 98"/>
        <p:cNvGrpSpPr/>
        <p:nvPr/>
      </p:nvGrpSpPr>
      <p:grpSpPr>
        <a:xfrm>
          <a:off x="0" y="0"/>
          <a:ext cx="0" cy="0"/>
          <a:chOff x="0" y="0"/>
          <a:chExt cx="0" cy="0"/>
        </a:xfrm>
      </p:grpSpPr>
      <p:sp>
        <p:nvSpPr>
          <p:cNvPr id="99" name="Google Shape;99;p4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00" name="Google Shape;100;p44"/>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 1">
  <p:cSld name="TITLE_2_2">
    <p:spTree>
      <p:nvGrpSpPr>
        <p:cNvPr id="1" name="Shape 101"/>
        <p:cNvGrpSpPr/>
        <p:nvPr/>
      </p:nvGrpSpPr>
      <p:grpSpPr>
        <a:xfrm>
          <a:off x="0" y="0"/>
          <a:ext cx="0" cy="0"/>
          <a:chOff x="0" y="0"/>
          <a:chExt cx="0" cy="0"/>
        </a:xfrm>
      </p:grpSpPr>
      <p:sp>
        <p:nvSpPr>
          <p:cNvPr id="102" name="Google Shape;102;p45"/>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45"/>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04" name="Google Shape;104;p45"/>
          <p:cNvSpPr txBox="1">
            <a:spLocks noGrp="1"/>
          </p:cNvSpPr>
          <p:nvPr>
            <p:ph type="subTitle" idx="2"/>
          </p:nvPr>
        </p:nvSpPr>
        <p:spPr>
          <a:xfrm>
            <a:off x="577802" y="23595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None/>
              <a:defRPr sz="1000">
                <a:solidFill>
                  <a:srgbClr val="262626"/>
                </a:solidFill>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05" name="Google Shape;105;p45"/>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06" name="Google Shape;106;p4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07" name="Google Shape;107;p45"/>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08" name="Google Shape;108;p45"/>
          <p:cNvSpPr txBox="1">
            <a:spLocks noGrp="1"/>
          </p:cNvSpPr>
          <p:nvPr>
            <p:ph type="ctrTitle" idx="3"/>
          </p:nvPr>
        </p:nvSpPr>
        <p:spPr>
          <a:xfrm>
            <a:off x="570200" y="18376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bullets">
  <p:cSld name="TITLE_2_2_3">
    <p:spTree>
      <p:nvGrpSpPr>
        <p:cNvPr id="1" name="Shape 109"/>
        <p:cNvGrpSpPr/>
        <p:nvPr/>
      </p:nvGrpSpPr>
      <p:grpSpPr>
        <a:xfrm>
          <a:off x="0" y="0"/>
          <a:ext cx="0" cy="0"/>
          <a:chOff x="0" y="0"/>
          <a:chExt cx="0" cy="0"/>
        </a:xfrm>
      </p:grpSpPr>
      <p:sp>
        <p:nvSpPr>
          <p:cNvPr id="110" name="Google Shape;110;p46"/>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6"/>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12" name="Google Shape;112;p46"/>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13" name="Google Shape;113;p46"/>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14" name="Google Shape;114;p4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15" name="Google Shape;115;p46"/>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16" name="Google Shape;116;p46"/>
          <p:cNvSpPr txBox="1">
            <a:spLocks noGrp="1"/>
          </p:cNvSpPr>
          <p:nvPr>
            <p:ph type="ctrTitle" idx="3"/>
          </p:nvPr>
        </p:nvSpPr>
        <p:spPr>
          <a:xfrm>
            <a:off x="570200" y="21424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17" name="Google Shape;117;p46"/>
          <p:cNvSpPr/>
          <p:nvPr/>
        </p:nvSpPr>
        <p:spPr>
          <a:xfrm>
            <a:off x="687275" y="312522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46"/>
          <p:cNvSpPr/>
          <p:nvPr/>
        </p:nvSpPr>
        <p:spPr>
          <a:xfrm>
            <a:off x="687275" y="331220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6"/>
          <p:cNvSpPr/>
          <p:nvPr/>
        </p:nvSpPr>
        <p:spPr>
          <a:xfrm>
            <a:off x="687275" y="349917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6"/>
          <p:cNvSpPr/>
          <p:nvPr/>
        </p:nvSpPr>
        <p:spPr>
          <a:xfrm>
            <a:off x="687275" y="368615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slide 1">
  <p:cSld name="TITLE_2_2_2">
    <p:spTree>
      <p:nvGrpSpPr>
        <p:cNvPr id="1" name="Shape 121"/>
        <p:cNvGrpSpPr/>
        <p:nvPr/>
      </p:nvGrpSpPr>
      <p:grpSpPr>
        <a:xfrm>
          <a:off x="0" y="0"/>
          <a:ext cx="0" cy="0"/>
          <a:chOff x="0" y="0"/>
          <a:chExt cx="0" cy="0"/>
        </a:xfrm>
      </p:grpSpPr>
      <p:sp>
        <p:nvSpPr>
          <p:cNvPr id="122" name="Google Shape;122;p47"/>
          <p:cNvSpPr/>
          <p:nvPr/>
        </p:nvSpPr>
        <p:spPr>
          <a:xfrm>
            <a:off x="5669025" y="1871900"/>
            <a:ext cx="5055600" cy="50556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7"/>
          <p:cNvSpPr/>
          <p:nvPr/>
        </p:nvSpPr>
        <p:spPr>
          <a:xfrm>
            <a:off x="-1145750" y="-989850"/>
            <a:ext cx="5055600" cy="5055600"/>
          </a:xfrm>
          <a:prstGeom prst="ellipse">
            <a:avLst/>
          </a:prstGeom>
          <a:solidFill>
            <a:srgbClr val="F7F8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47"/>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7"/>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26" name="Google Shape;126;p47"/>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27" name="Google Shape;127;p4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28" name="Google Shape;128;p47"/>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29" name="Google Shape;129;p47"/>
          <p:cNvSpPr txBox="1">
            <a:spLocks noGrp="1"/>
          </p:cNvSpPr>
          <p:nvPr>
            <p:ph type="ctrTitle"/>
          </p:nvPr>
        </p:nvSpPr>
        <p:spPr>
          <a:xfrm>
            <a:off x="570200" y="1031177"/>
            <a:ext cx="5540700" cy="16332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1">
  <p:cSld name="TITLE_2_2_1">
    <p:spTree>
      <p:nvGrpSpPr>
        <p:cNvPr id="1" name="Shape 130"/>
        <p:cNvGrpSpPr/>
        <p:nvPr/>
      </p:nvGrpSpPr>
      <p:grpSpPr>
        <a:xfrm>
          <a:off x="0" y="0"/>
          <a:ext cx="0" cy="0"/>
          <a:chOff x="0" y="0"/>
          <a:chExt cx="0" cy="0"/>
        </a:xfrm>
      </p:grpSpPr>
      <p:sp>
        <p:nvSpPr>
          <p:cNvPr id="131" name="Google Shape;131;p48"/>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2" name="Google Shape;132;p48"/>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3" name="Google Shape;133;p4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34" name="Google Shape;134;p48"/>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Heading 3">
  <p:cSld name="TITLE_2_2_1_1">
    <p:spTree>
      <p:nvGrpSpPr>
        <p:cNvPr id="1" name="Shape 135"/>
        <p:cNvGrpSpPr/>
        <p:nvPr/>
      </p:nvGrpSpPr>
      <p:grpSpPr>
        <a:xfrm>
          <a:off x="0" y="0"/>
          <a:ext cx="0" cy="0"/>
          <a:chOff x="0" y="0"/>
          <a:chExt cx="0" cy="0"/>
        </a:xfrm>
      </p:grpSpPr>
      <p:pic>
        <p:nvPicPr>
          <p:cNvPr id="136" name="Google Shape;136;p49"/>
          <p:cNvPicPr preferRelativeResize="0"/>
          <p:nvPr/>
        </p:nvPicPr>
        <p:blipFill rotWithShape="1">
          <a:blip r:embed="rId2">
            <a:alphaModFix/>
          </a:blip>
          <a:srcRect l="16896" r="16888"/>
          <a:stretch/>
        </p:blipFill>
        <p:spPr>
          <a:xfrm>
            <a:off x="3950775" y="-681150"/>
            <a:ext cx="6505800" cy="6505800"/>
          </a:xfrm>
          <a:prstGeom prst="flowChartConnector">
            <a:avLst/>
          </a:prstGeom>
          <a:noFill/>
          <a:ln>
            <a:noFill/>
          </a:ln>
        </p:spPr>
      </p:pic>
      <p:sp>
        <p:nvSpPr>
          <p:cNvPr id="137" name="Google Shape;137;p49"/>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9"/>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9" name="Google Shape;139;p49"/>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40" name="Google Shape;140;p4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41" name="Google Shape;141;p49"/>
          <p:cNvPicPr preferRelativeResize="0"/>
          <p:nvPr/>
        </p:nvPicPr>
        <p:blipFill rotWithShape="1">
          <a:blip r:embed="rId3">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Heading 3 1">
  <p:cSld name="TITLE_2_2_1_1_4">
    <p:spTree>
      <p:nvGrpSpPr>
        <p:cNvPr id="1" name="Shape 142"/>
        <p:cNvGrpSpPr/>
        <p:nvPr/>
      </p:nvGrpSpPr>
      <p:grpSpPr>
        <a:xfrm>
          <a:off x="0" y="0"/>
          <a:ext cx="0" cy="0"/>
          <a:chOff x="0" y="0"/>
          <a:chExt cx="0" cy="0"/>
        </a:xfrm>
      </p:grpSpPr>
      <p:sp>
        <p:nvSpPr>
          <p:cNvPr id="143" name="Google Shape;143;p50"/>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0"/>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45" name="Google Shape;145;p50"/>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46" name="Google Shape;146;p5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47" name="Google Shape;147;p50"/>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Slide_Front_Cover">
  <p:cSld name="1_Slide_Front_Cover">
    <p:bg>
      <p:bgPr>
        <a:solidFill>
          <a:srgbClr val="262626"/>
        </a:solidFill>
        <a:effectLst/>
      </p:bgPr>
    </p:bg>
    <p:spTree>
      <p:nvGrpSpPr>
        <p:cNvPr id="1" name="Shape 20"/>
        <p:cNvGrpSpPr/>
        <p:nvPr/>
      </p:nvGrpSpPr>
      <p:grpSpPr>
        <a:xfrm>
          <a:off x="0" y="0"/>
          <a:ext cx="0" cy="0"/>
          <a:chOff x="0" y="0"/>
          <a:chExt cx="0" cy="0"/>
        </a:xfrm>
      </p:grpSpPr>
      <p:pic>
        <p:nvPicPr>
          <p:cNvPr id="21" name="Google Shape;21;p26"/>
          <p:cNvPicPr preferRelativeResize="0"/>
          <p:nvPr/>
        </p:nvPicPr>
        <p:blipFill rotWithShape="1">
          <a:blip r:embed="rId2">
            <a:alphaModFix amt="1000"/>
          </a:blip>
          <a:srcRect/>
          <a:stretch/>
        </p:blipFill>
        <p:spPr>
          <a:xfrm>
            <a:off x="-311425" y="-175175"/>
            <a:ext cx="9766848" cy="5493849"/>
          </a:xfrm>
          <a:prstGeom prst="rect">
            <a:avLst/>
          </a:prstGeom>
          <a:noFill/>
          <a:ln>
            <a:noFill/>
          </a:ln>
        </p:spPr>
      </p:pic>
      <p:pic>
        <p:nvPicPr>
          <p:cNvPr id="22" name="Google Shape;22;p26"/>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s Page 1">
  <p:cSld name="TITLE_2_2_1_1_3">
    <p:spTree>
      <p:nvGrpSpPr>
        <p:cNvPr id="1" name="Shape 148"/>
        <p:cNvGrpSpPr/>
        <p:nvPr/>
      </p:nvGrpSpPr>
      <p:grpSpPr>
        <a:xfrm>
          <a:off x="0" y="0"/>
          <a:ext cx="0" cy="0"/>
          <a:chOff x="0" y="0"/>
          <a:chExt cx="0" cy="0"/>
        </a:xfrm>
      </p:grpSpPr>
      <p:sp>
        <p:nvSpPr>
          <p:cNvPr id="149" name="Google Shape;149;p51"/>
          <p:cNvSpPr txBox="1">
            <a:spLocks noGrp="1"/>
          </p:cNvSpPr>
          <p:nvPr>
            <p:ph type="subTitle" idx="1"/>
          </p:nvPr>
        </p:nvSpPr>
        <p:spPr>
          <a:xfrm>
            <a:off x="441300" y="1592241"/>
            <a:ext cx="21822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50" name="Google Shape;150;p51"/>
          <p:cNvSpPr txBox="1">
            <a:spLocks noGrp="1"/>
          </p:cNvSpPr>
          <p:nvPr>
            <p:ph type="ctrTitle"/>
          </p:nvPr>
        </p:nvSpPr>
        <p:spPr>
          <a:xfrm>
            <a:off x="570200" y="791616"/>
            <a:ext cx="6390300" cy="474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51" name="Google Shape;151;p5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152" name="Google Shape;152;p51"/>
          <p:cNvSpPr txBox="1">
            <a:spLocks noGrp="1"/>
          </p:cNvSpPr>
          <p:nvPr>
            <p:ph type="subTitle" idx="2"/>
          </p:nvPr>
        </p:nvSpPr>
        <p:spPr>
          <a:xfrm>
            <a:off x="2229235" y="1592241"/>
            <a:ext cx="25080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AutoNum type="arabicPeriod"/>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AutoNum type="alphaLcPeriod"/>
              <a:defRPr sz="1100">
                <a:latin typeface="DM Sans"/>
                <a:ea typeface="DM Sans"/>
                <a:cs typeface="DM Sans"/>
                <a:sym typeface="DM Sans"/>
              </a:defRPr>
            </a:lvl2pPr>
            <a:lvl3pPr lvl="2" algn="l">
              <a:lnSpc>
                <a:spcPct val="115000"/>
              </a:lnSpc>
              <a:spcBef>
                <a:spcPts val="0"/>
              </a:spcBef>
              <a:spcAft>
                <a:spcPts val="0"/>
              </a:spcAft>
              <a:buSzPts val="1100"/>
              <a:buFont typeface="DM Sans"/>
              <a:buAutoNum type="romanLcPeriod"/>
              <a:defRPr sz="1100">
                <a:latin typeface="DM Sans"/>
                <a:ea typeface="DM Sans"/>
                <a:cs typeface="DM Sans"/>
                <a:sym typeface="DM Sans"/>
              </a:defRPr>
            </a:lvl3pPr>
            <a:lvl4pPr lvl="3" algn="l">
              <a:lnSpc>
                <a:spcPct val="115000"/>
              </a:lnSpc>
              <a:spcBef>
                <a:spcPts val="0"/>
              </a:spcBef>
              <a:spcAft>
                <a:spcPts val="0"/>
              </a:spcAft>
              <a:buSzPts val="1100"/>
              <a:buFont typeface="DM Sans"/>
              <a:buAutoNum type="arabicPeriod"/>
              <a:defRPr sz="1100">
                <a:latin typeface="DM Sans"/>
                <a:ea typeface="DM Sans"/>
                <a:cs typeface="DM Sans"/>
                <a:sym typeface="DM Sans"/>
              </a:defRPr>
            </a:lvl4pPr>
            <a:lvl5pPr lvl="4" algn="l">
              <a:lnSpc>
                <a:spcPct val="115000"/>
              </a:lnSpc>
              <a:spcBef>
                <a:spcPts val="0"/>
              </a:spcBef>
              <a:spcAft>
                <a:spcPts val="0"/>
              </a:spcAft>
              <a:buSzPts val="1100"/>
              <a:buFont typeface="DM Sans"/>
              <a:buAutoNum type="alphaLcPeriod"/>
              <a:defRPr sz="1100">
                <a:latin typeface="DM Sans"/>
                <a:ea typeface="DM Sans"/>
                <a:cs typeface="DM Sans"/>
                <a:sym typeface="DM Sans"/>
              </a:defRPr>
            </a:lvl5pPr>
            <a:lvl6pPr lvl="5" algn="l">
              <a:lnSpc>
                <a:spcPct val="115000"/>
              </a:lnSpc>
              <a:spcBef>
                <a:spcPts val="0"/>
              </a:spcBef>
              <a:spcAft>
                <a:spcPts val="0"/>
              </a:spcAft>
              <a:buSzPts val="1100"/>
              <a:buFont typeface="DM Sans"/>
              <a:buAutoNum type="romanLcPeriod"/>
              <a:defRPr sz="1100">
                <a:latin typeface="DM Sans"/>
                <a:ea typeface="DM Sans"/>
                <a:cs typeface="DM Sans"/>
                <a:sym typeface="DM Sans"/>
              </a:defRPr>
            </a:lvl6pPr>
            <a:lvl7pPr lvl="6" algn="l">
              <a:lnSpc>
                <a:spcPct val="115000"/>
              </a:lnSpc>
              <a:spcBef>
                <a:spcPts val="0"/>
              </a:spcBef>
              <a:spcAft>
                <a:spcPts val="0"/>
              </a:spcAft>
              <a:buSzPts val="1100"/>
              <a:buFont typeface="DM Sans"/>
              <a:buAutoNum type="arabicPeriod"/>
              <a:defRPr sz="1100">
                <a:latin typeface="DM Sans"/>
                <a:ea typeface="DM Sans"/>
                <a:cs typeface="DM Sans"/>
                <a:sym typeface="DM Sans"/>
              </a:defRPr>
            </a:lvl7pPr>
            <a:lvl8pPr lvl="7" algn="l">
              <a:lnSpc>
                <a:spcPct val="115000"/>
              </a:lnSpc>
              <a:spcBef>
                <a:spcPts val="0"/>
              </a:spcBef>
              <a:spcAft>
                <a:spcPts val="0"/>
              </a:spcAft>
              <a:buSzPts val="1100"/>
              <a:buFont typeface="DM Sans"/>
              <a:buAutoNum type="alphaLcPeriod"/>
              <a:defRPr sz="1100">
                <a:latin typeface="DM Sans"/>
                <a:ea typeface="DM Sans"/>
                <a:cs typeface="DM Sans"/>
                <a:sym typeface="DM Sans"/>
              </a:defRPr>
            </a:lvl8pPr>
            <a:lvl9pPr lvl="8" algn="l">
              <a:lnSpc>
                <a:spcPct val="115000"/>
              </a:lnSpc>
              <a:spcBef>
                <a:spcPts val="0"/>
              </a:spcBef>
              <a:spcAft>
                <a:spcPts val="0"/>
              </a:spcAft>
              <a:buSzPts val="1100"/>
              <a:buFont typeface="DM Sans"/>
              <a:buAutoNum type="romanLcPeriod"/>
              <a:defRPr sz="1100">
                <a:latin typeface="DM Sans"/>
                <a:ea typeface="DM Sans"/>
                <a:cs typeface="DM Sans"/>
                <a:sym typeface="DM Sans"/>
              </a:defRPr>
            </a:lvl9pPr>
          </a:lstStyle>
          <a:p>
            <a:endParaRPr/>
          </a:p>
        </p:txBody>
      </p:sp>
      <p:pic>
        <p:nvPicPr>
          <p:cNvPr id="153" name="Google Shape;153;p51"/>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s Page 2">
  <p:cSld name="TITLE_2_2_1_1_3_1">
    <p:spTree>
      <p:nvGrpSpPr>
        <p:cNvPr id="1" name="Shape 154"/>
        <p:cNvGrpSpPr/>
        <p:nvPr/>
      </p:nvGrpSpPr>
      <p:grpSpPr>
        <a:xfrm>
          <a:off x="0" y="0"/>
          <a:ext cx="0" cy="0"/>
          <a:chOff x="0" y="0"/>
          <a:chExt cx="0" cy="0"/>
        </a:xfrm>
      </p:grpSpPr>
      <p:sp>
        <p:nvSpPr>
          <p:cNvPr id="155" name="Google Shape;155;p52"/>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5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57" name="Google Shape;157;p52"/>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58" name="Google Shape;158;p52"/>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59" name="Google Shape;159;p52"/>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60" name="Google Shape;160;p52"/>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61" name="Google Shape;161;p52"/>
          <p:cNvSpPr txBox="1">
            <a:spLocks noGrp="1"/>
          </p:cNvSpPr>
          <p:nvPr>
            <p:ph type="subTitle" idx="3"/>
          </p:nvPr>
        </p:nvSpPr>
        <p:spPr>
          <a:xfrm>
            <a:off x="4364274"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genda Layout">
  <p:cSld name="TITLE_2_2_1_1_3_1_2">
    <p:spTree>
      <p:nvGrpSpPr>
        <p:cNvPr id="1" name="Shape 162"/>
        <p:cNvGrpSpPr/>
        <p:nvPr/>
      </p:nvGrpSpPr>
      <p:grpSpPr>
        <a:xfrm>
          <a:off x="0" y="0"/>
          <a:ext cx="0" cy="0"/>
          <a:chOff x="0" y="0"/>
          <a:chExt cx="0" cy="0"/>
        </a:xfrm>
      </p:grpSpPr>
      <p:sp>
        <p:nvSpPr>
          <p:cNvPr id="163" name="Google Shape;163;p5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5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65" name="Google Shape;165;p53"/>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66" name="Google Shape;166;p53"/>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67" name="Google Shape;167;p53"/>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68" name="Google Shape;168;p53"/>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s Page with image">
  <p:cSld name="TITLE_2_2_1_1_3_1_1">
    <p:spTree>
      <p:nvGrpSpPr>
        <p:cNvPr id="1" name="Shape 169"/>
        <p:cNvGrpSpPr/>
        <p:nvPr/>
      </p:nvGrpSpPr>
      <p:grpSpPr>
        <a:xfrm>
          <a:off x="0" y="0"/>
          <a:ext cx="0" cy="0"/>
          <a:chOff x="0" y="0"/>
          <a:chExt cx="0" cy="0"/>
        </a:xfrm>
      </p:grpSpPr>
      <p:sp>
        <p:nvSpPr>
          <p:cNvPr id="170" name="Google Shape;170;p54"/>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5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72" name="Google Shape;172;p54"/>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73" name="Google Shape;173;p54"/>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74" name="Google Shape;174;p54"/>
          <p:cNvSpPr txBox="1">
            <a:spLocks noGrp="1"/>
          </p:cNvSpPr>
          <p:nvPr>
            <p:ph type="subTitle" idx="2"/>
          </p:nvPr>
        </p:nvSpPr>
        <p:spPr>
          <a:xfrm>
            <a:off x="3332000" y="2664350"/>
            <a:ext cx="26298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75" name="Google Shape;175;p54"/>
          <p:cNvSpPr txBox="1">
            <a:spLocks noGrp="1"/>
          </p:cNvSpPr>
          <p:nvPr>
            <p:ph type="ctrTitle"/>
          </p:nvPr>
        </p:nvSpPr>
        <p:spPr>
          <a:xfrm>
            <a:off x="570203" y="2588950"/>
            <a:ext cx="32274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76" name="Google Shape;176;p54"/>
          <p:cNvSpPr txBox="1">
            <a:spLocks noGrp="1"/>
          </p:cNvSpPr>
          <p:nvPr>
            <p:ph type="subTitle" idx="3"/>
          </p:nvPr>
        </p:nvSpPr>
        <p:spPr>
          <a:xfrm>
            <a:off x="6229450" y="26643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Heading 5">
  <p:cSld name="TITLE_2_2_1_1_2">
    <p:spTree>
      <p:nvGrpSpPr>
        <p:cNvPr id="1" name="Shape 177"/>
        <p:cNvGrpSpPr/>
        <p:nvPr/>
      </p:nvGrpSpPr>
      <p:grpSpPr>
        <a:xfrm>
          <a:off x="0" y="0"/>
          <a:ext cx="0" cy="0"/>
          <a:chOff x="0" y="0"/>
          <a:chExt cx="0" cy="0"/>
        </a:xfrm>
      </p:grpSpPr>
      <p:sp>
        <p:nvSpPr>
          <p:cNvPr id="178" name="Google Shape;178;p55"/>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179" name="Google Shape;179;p55"/>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180" name="Google Shape;180;p5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181" name="Google Shape;181;p55"/>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Heading 4">
  <p:cSld name="TITLE_2_2_1_1_1">
    <p:spTree>
      <p:nvGrpSpPr>
        <p:cNvPr id="1" name="Shape 182"/>
        <p:cNvGrpSpPr/>
        <p:nvPr/>
      </p:nvGrpSpPr>
      <p:grpSpPr>
        <a:xfrm>
          <a:off x="0" y="0"/>
          <a:ext cx="0" cy="0"/>
          <a:chOff x="0" y="0"/>
          <a:chExt cx="0" cy="0"/>
        </a:xfrm>
      </p:grpSpPr>
      <p:sp>
        <p:nvSpPr>
          <p:cNvPr id="183" name="Google Shape;183;p56"/>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6"/>
          <p:cNvSpPr txBox="1">
            <a:spLocks noGrp="1"/>
          </p:cNvSpPr>
          <p:nvPr>
            <p:ph type="subTitle" idx="1"/>
          </p:nvPr>
        </p:nvSpPr>
        <p:spPr>
          <a:xfrm>
            <a:off x="577802" y="17499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85" name="Google Shape;185;p56"/>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pic>
        <p:nvPicPr>
          <p:cNvPr id="186" name="Google Shape;186;p56"/>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87" name="Google Shape;187;p5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ayout 1">
  <p:cSld name="TITLE_2_1">
    <p:spTree>
      <p:nvGrpSpPr>
        <p:cNvPr id="1" name="Shape 188"/>
        <p:cNvGrpSpPr/>
        <p:nvPr/>
      </p:nvGrpSpPr>
      <p:grpSpPr>
        <a:xfrm>
          <a:off x="0" y="0"/>
          <a:ext cx="0" cy="0"/>
          <a:chOff x="0" y="0"/>
          <a:chExt cx="0" cy="0"/>
        </a:xfrm>
      </p:grpSpPr>
      <p:cxnSp>
        <p:nvCxnSpPr>
          <p:cNvPr id="189" name="Google Shape;189;p57"/>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90" name="Google Shape;190;p57"/>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91" name="Google Shape;191;p57"/>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92" name="Google Shape;192;p57"/>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193" name="Google Shape;193;p57"/>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5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195" name="Google Shape;195;p57"/>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96" name="Google Shape;196;p57"/>
          <p:cNvSpPr txBox="1">
            <a:spLocks noGrp="1"/>
          </p:cNvSpPr>
          <p:nvPr>
            <p:ph type="subTitle" idx="1"/>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197" name="Google Shape;197;p57"/>
          <p:cNvSpPr/>
          <p:nvPr/>
        </p:nvSpPr>
        <p:spPr>
          <a:xfrm>
            <a:off x="3435425" y="2063075"/>
            <a:ext cx="2498400" cy="2498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57"/>
          <p:cNvSpPr txBox="1">
            <a:spLocks noGrp="1"/>
          </p:cNvSpPr>
          <p:nvPr>
            <p:ph type="ctrTitle" idx="2"/>
          </p:nvPr>
        </p:nvSpPr>
        <p:spPr>
          <a:xfrm>
            <a:off x="3853025" y="2890375"/>
            <a:ext cx="1663200" cy="393600"/>
          </a:xfrm>
          <a:prstGeom prst="rect">
            <a:avLst/>
          </a:prstGeom>
          <a:noFill/>
          <a:ln>
            <a:noFill/>
          </a:ln>
        </p:spPr>
        <p:txBody>
          <a:bodyPr spcFirstLastPara="1" wrap="square" lIns="91425" tIns="91425" rIns="91425" bIns="91425" anchor="ctr" anchorCtr="0">
            <a:noAutofit/>
          </a:bodyPr>
          <a:lstStyle>
            <a:lvl1pPr lvl="0" algn="ctr">
              <a:lnSpc>
                <a:spcPct val="70000"/>
              </a:lnSpc>
              <a:spcBef>
                <a:spcPts val="0"/>
              </a:spcBef>
              <a:spcAft>
                <a:spcPts val="0"/>
              </a:spcAft>
              <a:buClr>
                <a:srgbClr val="111111"/>
              </a:buClr>
              <a:buSzPts val="2700"/>
              <a:buFont typeface="DM Sans"/>
              <a:buNone/>
              <a:defRPr sz="2700" b="1">
                <a:solidFill>
                  <a:srgbClr val="111111"/>
                </a:solidFill>
                <a:latin typeface="DM Sans"/>
                <a:ea typeface="DM Sans"/>
                <a:cs typeface="DM Sans"/>
                <a:sym typeface="DM Sans"/>
              </a:defRPr>
            </a:lvl1pPr>
            <a:lvl2pPr lvl="1" algn="ctr">
              <a:lnSpc>
                <a:spcPct val="100000"/>
              </a:lnSpc>
              <a:spcBef>
                <a:spcPts val="0"/>
              </a:spcBef>
              <a:spcAft>
                <a:spcPts val="0"/>
              </a:spcAft>
              <a:buClr>
                <a:srgbClr val="111111"/>
              </a:buClr>
              <a:buSzPts val="2300"/>
              <a:buNone/>
              <a:defRPr sz="2300">
                <a:solidFill>
                  <a:srgbClr val="111111"/>
                </a:solidFill>
              </a:defRPr>
            </a:lvl2pPr>
            <a:lvl3pPr lvl="2" algn="ctr">
              <a:lnSpc>
                <a:spcPct val="100000"/>
              </a:lnSpc>
              <a:spcBef>
                <a:spcPts val="0"/>
              </a:spcBef>
              <a:spcAft>
                <a:spcPts val="0"/>
              </a:spcAft>
              <a:buClr>
                <a:srgbClr val="111111"/>
              </a:buClr>
              <a:buSzPts val="2300"/>
              <a:buNone/>
              <a:defRPr sz="2300">
                <a:solidFill>
                  <a:srgbClr val="111111"/>
                </a:solidFill>
              </a:defRPr>
            </a:lvl3pPr>
            <a:lvl4pPr lvl="3" algn="ctr">
              <a:lnSpc>
                <a:spcPct val="100000"/>
              </a:lnSpc>
              <a:spcBef>
                <a:spcPts val="0"/>
              </a:spcBef>
              <a:spcAft>
                <a:spcPts val="0"/>
              </a:spcAft>
              <a:buClr>
                <a:srgbClr val="111111"/>
              </a:buClr>
              <a:buSzPts val="2300"/>
              <a:buNone/>
              <a:defRPr sz="2300">
                <a:solidFill>
                  <a:srgbClr val="111111"/>
                </a:solidFill>
              </a:defRPr>
            </a:lvl4pPr>
            <a:lvl5pPr lvl="4" algn="ctr">
              <a:lnSpc>
                <a:spcPct val="100000"/>
              </a:lnSpc>
              <a:spcBef>
                <a:spcPts val="0"/>
              </a:spcBef>
              <a:spcAft>
                <a:spcPts val="0"/>
              </a:spcAft>
              <a:buClr>
                <a:srgbClr val="111111"/>
              </a:buClr>
              <a:buSzPts val="2300"/>
              <a:buNone/>
              <a:defRPr sz="2300">
                <a:solidFill>
                  <a:srgbClr val="111111"/>
                </a:solidFill>
              </a:defRPr>
            </a:lvl5pPr>
            <a:lvl6pPr lvl="5" algn="ctr">
              <a:lnSpc>
                <a:spcPct val="100000"/>
              </a:lnSpc>
              <a:spcBef>
                <a:spcPts val="0"/>
              </a:spcBef>
              <a:spcAft>
                <a:spcPts val="0"/>
              </a:spcAft>
              <a:buClr>
                <a:srgbClr val="111111"/>
              </a:buClr>
              <a:buSzPts val="2300"/>
              <a:buNone/>
              <a:defRPr sz="2300">
                <a:solidFill>
                  <a:srgbClr val="111111"/>
                </a:solidFill>
              </a:defRPr>
            </a:lvl6pPr>
            <a:lvl7pPr lvl="6" algn="ctr">
              <a:lnSpc>
                <a:spcPct val="100000"/>
              </a:lnSpc>
              <a:spcBef>
                <a:spcPts val="0"/>
              </a:spcBef>
              <a:spcAft>
                <a:spcPts val="0"/>
              </a:spcAft>
              <a:buClr>
                <a:srgbClr val="111111"/>
              </a:buClr>
              <a:buSzPts val="2300"/>
              <a:buNone/>
              <a:defRPr sz="2300">
                <a:solidFill>
                  <a:srgbClr val="111111"/>
                </a:solidFill>
              </a:defRPr>
            </a:lvl7pPr>
            <a:lvl8pPr lvl="7" algn="ctr">
              <a:lnSpc>
                <a:spcPct val="100000"/>
              </a:lnSpc>
              <a:spcBef>
                <a:spcPts val="0"/>
              </a:spcBef>
              <a:spcAft>
                <a:spcPts val="0"/>
              </a:spcAft>
              <a:buClr>
                <a:srgbClr val="111111"/>
              </a:buClr>
              <a:buSzPts val="2300"/>
              <a:buNone/>
              <a:defRPr sz="2300">
                <a:solidFill>
                  <a:srgbClr val="111111"/>
                </a:solidFill>
              </a:defRPr>
            </a:lvl8pPr>
            <a:lvl9pPr lvl="8" algn="ctr">
              <a:lnSpc>
                <a:spcPct val="100000"/>
              </a:lnSpc>
              <a:spcBef>
                <a:spcPts val="0"/>
              </a:spcBef>
              <a:spcAft>
                <a:spcPts val="0"/>
              </a:spcAft>
              <a:buClr>
                <a:srgbClr val="111111"/>
              </a:buClr>
              <a:buSzPts val="2300"/>
              <a:buNone/>
              <a:defRPr sz="2300">
                <a:solidFill>
                  <a:srgbClr val="111111"/>
                </a:solidFill>
              </a:defRPr>
            </a:lvl9pPr>
          </a:lstStyle>
          <a:p>
            <a:endParaRPr/>
          </a:p>
        </p:txBody>
      </p:sp>
      <p:sp>
        <p:nvSpPr>
          <p:cNvPr id="199" name="Google Shape;199;p57"/>
          <p:cNvSpPr txBox="1">
            <a:spLocks noGrp="1"/>
          </p:cNvSpPr>
          <p:nvPr>
            <p:ph type="subTitle" idx="3"/>
          </p:nvPr>
        </p:nvSpPr>
        <p:spPr>
          <a:xfrm>
            <a:off x="3687275" y="3321675"/>
            <a:ext cx="1994700" cy="2799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rgbClr val="111111"/>
              </a:buClr>
              <a:buSzPts val="900"/>
              <a:buNone/>
              <a:defRPr sz="900">
                <a:solidFill>
                  <a:srgbClr val="111111"/>
                </a:solidFill>
              </a:defRPr>
            </a:lvl1pPr>
            <a:lvl2pPr lvl="1" algn="ctr">
              <a:lnSpc>
                <a:spcPct val="80000"/>
              </a:lnSpc>
              <a:spcBef>
                <a:spcPts val="0"/>
              </a:spcBef>
              <a:spcAft>
                <a:spcPts val="0"/>
              </a:spcAft>
              <a:buClr>
                <a:srgbClr val="111111"/>
              </a:buClr>
              <a:buSzPts val="1400"/>
              <a:buNone/>
              <a:defRPr>
                <a:solidFill>
                  <a:srgbClr val="111111"/>
                </a:solidFill>
              </a:defRPr>
            </a:lvl2pPr>
            <a:lvl3pPr lvl="2" algn="ctr">
              <a:lnSpc>
                <a:spcPct val="80000"/>
              </a:lnSpc>
              <a:spcBef>
                <a:spcPts val="0"/>
              </a:spcBef>
              <a:spcAft>
                <a:spcPts val="0"/>
              </a:spcAft>
              <a:buClr>
                <a:srgbClr val="111111"/>
              </a:buClr>
              <a:buSzPts val="1400"/>
              <a:buNone/>
              <a:defRPr>
                <a:solidFill>
                  <a:srgbClr val="111111"/>
                </a:solidFill>
              </a:defRPr>
            </a:lvl3pPr>
            <a:lvl4pPr lvl="3" algn="ctr">
              <a:lnSpc>
                <a:spcPct val="80000"/>
              </a:lnSpc>
              <a:spcBef>
                <a:spcPts val="0"/>
              </a:spcBef>
              <a:spcAft>
                <a:spcPts val="0"/>
              </a:spcAft>
              <a:buClr>
                <a:srgbClr val="111111"/>
              </a:buClr>
              <a:buSzPts val="1400"/>
              <a:buNone/>
              <a:defRPr>
                <a:solidFill>
                  <a:srgbClr val="111111"/>
                </a:solidFill>
              </a:defRPr>
            </a:lvl4pPr>
            <a:lvl5pPr lvl="4" algn="ctr">
              <a:lnSpc>
                <a:spcPct val="80000"/>
              </a:lnSpc>
              <a:spcBef>
                <a:spcPts val="0"/>
              </a:spcBef>
              <a:spcAft>
                <a:spcPts val="0"/>
              </a:spcAft>
              <a:buClr>
                <a:srgbClr val="111111"/>
              </a:buClr>
              <a:buSzPts val="1400"/>
              <a:buNone/>
              <a:defRPr>
                <a:solidFill>
                  <a:srgbClr val="111111"/>
                </a:solidFill>
              </a:defRPr>
            </a:lvl5pPr>
            <a:lvl6pPr lvl="5" algn="ctr">
              <a:lnSpc>
                <a:spcPct val="80000"/>
              </a:lnSpc>
              <a:spcBef>
                <a:spcPts val="0"/>
              </a:spcBef>
              <a:spcAft>
                <a:spcPts val="0"/>
              </a:spcAft>
              <a:buClr>
                <a:srgbClr val="111111"/>
              </a:buClr>
              <a:buSzPts val="1400"/>
              <a:buNone/>
              <a:defRPr>
                <a:solidFill>
                  <a:srgbClr val="111111"/>
                </a:solidFill>
              </a:defRPr>
            </a:lvl6pPr>
            <a:lvl7pPr lvl="6" algn="ctr">
              <a:lnSpc>
                <a:spcPct val="80000"/>
              </a:lnSpc>
              <a:spcBef>
                <a:spcPts val="0"/>
              </a:spcBef>
              <a:spcAft>
                <a:spcPts val="0"/>
              </a:spcAft>
              <a:buClr>
                <a:srgbClr val="111111"/>
              </a:buClr>
              <a:buSzPts val="1400"/>
              <a:buNone/>
              <a:defRPr>
                <a:solidFill>
                  <a:srgbClr val="111111"/>
                </a:solidFill>
              </a:defRPr>
            </a:lvl7pPr>
            <a:lvl8pPr lvl="7" algn="ctr">
              <a:lnSpc>
                <a:spcPct val="80000"/>
              </a:lnSpc>
              <a:spcBef>
                <a:spcPts val="0"/>
              </a:spcBef>
              <a:spcAft>
                <a:spcPts val="0"/>
              </a:spcAft>
              <a:buClr>
                <a:srgbClr val="111111"/>
              </a:buClr>
              <a:buSzPts val="1400"/>
              <a:buNone/>
              <a:defRPr>
                <a:solidFill>
                  <a:srgbClr val="111111"/>
                </a:solidFill>
              </a:defRPr>
            </a:lvl8pPr>
            <a:lvl9pPr lvl="8" algn="ctr">
              <a:lnSpc>
                <a:spcPct val="80000"/>
              </a:lnSpc>
              <a:spcBef>
                <a:spcPts val="0"/>
              </a:spcBef>
              <a:spcAft>
                <a:spcPts val="0"/>
              </a:spcAft>
              <a:buClr>
                <a:srgbClr val="111111"/>
              </a:buClr>
              <a:buSzPts val="1400"/>
              <a:buNone/>
              <a:defRPr>
                <a:solidFill>
                  <a:srgbClr val="111111"/>
                </a:solidFill>
              </a:defRPr>
            </a:lvl9pPr>
          </a:lstStyle>
          <a:p>
            <a:endParaRPr/>
          </a:p>
        </p:txBody>
      </p:sp>
      <p:sp>
        <p:nvSpPr>
          <p:cNvPr id="200" name="Google Shape;200;p57"/>
          <p:cNvSpPr/>
          <p:nvPr/>
        </p:nvSpPr>
        <p:spPr>
          <a:xfrm>
            <a:off x="5716625" y="3163478"/>
            <a:ext cx="1398300" cy="1398000"/>
          </a:xfrm>
          <a:prstGeom prst="ellipse">
            <a:avLst/>
          </a:prstGeom>
          <a:solidFill>
            <a:srgbClr val="7084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1" name="Google Shape;201;p57"/>
          <p:cNvSpPr txBox="1">
            <a:spLocks noGrp="1"/>
          </p:cNvSpPr>
          <p:nvPr>
            <p:ph type="ctrTitle" idx="4"/>
          </p:nvPr>
        </p:nvSpPr>
        <p:spPr>
          <a:xfrm>
            <a:off x="5933825" y="3443050"/>
            <a:ext cx="963900" cy="8787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Clr>
                <a:srgbClr val="FFFFFF"/>
              </a:buClr>
              <a:buSzPts val="2700"/>
              <a:buFont typeface="DM Sans"/>
              <a:buNone/>
              <a:defRPr sz="2700" b="1">
                <a:solidFill>
                  <a:srgbClr val="FFFFFF"/>
                </a:solidFill>
                <a:latin typeface="DM Sans"/>
                <a:ea typeface="DM Sans"/>
                <a:cs typeface="DM Sans"/>
                <a:sym typeface="DM Sans"/>
              </a:defRPr>
            </a:lvl1pPr>
            <a:lvl2pPr lvl="1" algn="ctr">
              <a:lnSpc>
                <a:spcPct val="100000"/>
              </a:lnSpc>
              <a:spcBef>
                <a:spcPts val="0"/>
              </a:spcBef>
              <a:spcAft>
                <a:spcPts val="0"/>
              </a:spcAft>
              <a:buClr>
                <a:srgbClr val="FFFFFF"/>
              </a:buClr>
              <a:buSzPts val="2300"/>
              <a:buNone/>
              <a:defRPr sz="2300">
                <a:solidFill>
                  <a:srgbClr val="FFFFFF"/>
                </a:solidFill>
              </a:defRPr>
            </a:lvl2pPr>
            <a:lvl3pPr lvl="2" algn="ctr">
              <a:lnSpc>
                <a:spcPct val="100000"/>
              </a:lnSpc>
              <a:spcBef>
                <a:spcPts val="0"/>
              </a:spcBef>
              <a:spcAft>
                <a:spcPts val="0"/>
              </a:spcAft>
              <a:buClr>
                <a:srgbClr val="FFFFFF"/>
              </a:buClr>
              <a:buSzPts val="2300"/>
              <a:buNone/>
              <a:defRPr sz="2300">
                <a:solidFill>
                  <a:srgbClr val="FFFFFF"/>
                </a:solidFill>
              </a:defRPr>
            </a:lvl3pPr>
            <a:lvl4pPr lvl="3" algn="ctr">
              <a:lnSpc>
                <a:spcPct val="100000"/>
              </a:lnSpc>
              <a:spcBef>
                <a:spcPts val="0"/>
              </a:spcBef>
              <a:spcAft>
                <a:spcPts val="0"/>
              </a:spcAft>
              <a:buClr>
                <a:srgbClr val="FFFFFF"/>
              </a:buClr>
              <a:buSzPts val="2300"/>
              <a:buNone/>
              <a:defRPr sz="2300">
                <a:solidFill>
                  <a:srgbClr val="FFFFFF"/>
                </a:solidFill>
              </a:defRPr>
            </a:lvl4pPr>
            <a:lvl5pPr lvl="4" algn="ctr">
              <a:lnSpc>
                <a:spcPct val="100000"/>
              </a:lnSpc>
              <a:spcBef>
                <a:spcPts val="0"/>
              </a:spcBef>
              <a:spcAft>
                <a:spcPts val="0"/>
              </a:spcAft>
              <a:buClr>
                <a:srgbClr val="FFFFFF"/>
              </a:buClr>
              <a:buSzPts val="2300"/>
              <a:buNone/>
              <a:defRPr sz="2300">
                <a:solidFill>
                  <a:srgbClr val="FFFFFF"/>
                </a:solidFill>
              </a:defRPr>
            </a:lvl5pPr>
            <a:lvl6pPr lvl="5" algn="ctr">
              <a:lnSpc>
                <a:spcPct val="100000"/>
              </a:lnSpc>
              <a:spcBef>
                <a:spcPts val="0"/>
              </a:spcBef>
              <a:spcAft>
                <a:spcPts val="0"/>
              </a:spcAft>
              <a:buClr>
                <a:srgbClr val="FFFFFF"/>
              </a:buClr>
              <a:buSzPts val="2300"/>
              <a:buNone/>
              <a:defRPr sz="2300">
                <a:solidFill>
                  <a:srgbClr val="FFFFFF"/>
                </a:solidFill>
              </a:defRPr>
            </a:lvl6pPr>
            <a:lvl7pPr lvl="6" algn="ctr">
              <a:lnSpc>
                <a:spcPct val="100000"/>
              </a:lnSpc>
              <a:spcBef>
                <a:spcPts val="0"/>
              </a:spcBef>
              <a:spcAft>
                <a:spcPts val="0"/>
              </a:spcAft>
              <a:buClr>
                <a:srgbClr val="FFFFFF"/>
              </a:buClr>
              <a:buSzPts val="2300"/>
              <a:buNone/>
              <a:defRPr sz="2300">
                <a:solidFill>
                  <a:srgbClr val="FFFFFF"/>
                </a:solidFill>
              </a:defRPr>
            </a:lvl7pPr>
            <a:lvl8pPr lvl="7" algn="ctr">
              <a:lnSpc>
                <a:spcPct val="100000"/>
              </a:lnSpc>
              <a:spcBef>
                <a:spcPts val="0"/>
              </a:spcBef>
              <a:spcAft>
                <a:spcPts val="0"/>
              </a:spcAft>
              <a:buClr>
                <a:srgbClr val="FFFFFF"/>
              </a:buClr>
              <a:buSzPts val="2300"/>
              <a:buNone/>
              <a:defRPr sz="2300">
                <a:solidFill>
                  <a:srgbClr val="FFFFFF"/>
                </a:solidFill>
              </a:defRPr>
            </a:lvl8pPr>
            <a:lvl9pPr lvl="8" algn="ctr">
              <a:lnSpc>
                <a:spcPct val="100000"/>
              </a:lnSpc>
              <a:spcBef>
                <a:spcPts val="0"/>
              </a:spcBef>
              <a:spcAft>
                <a:spcPts val="0"/>
              </a:spcAft>
              <a:buClr>
                <a:srgbClr val="FFFFFF"/>
              </a:buClr>
              <a:buSzPts val="2300"/>
              <a:buNone/>
              <a:defRPr sz="2300">
                <a:solidFill>
                  <a:srgbClr val="FFFFFF"/>
                </a:solidFill>
              </a:defRPr>
            </a:lvl9pPr>
          </a:lstStyle>
          <a:p>
            <a:endParaRPr/>
          </a:p>
        </p:txBody>
      </p:sp>
      <p:pic>
        <p:nvPicPr>
          <p:cNvPr id="202" name="Google Shape;202;p57"/>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203" name="Google Shape;203;p57"/>
          <p:cNvSpPr txBox="1">
            <a:spLocks noGrp="1"/>
          </p:cNvSpPr>
          <p:nvPr>
            <p:ph type="subTitle" idx="5"/>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ayout 2">
  <p:cSld name="TITLE_2_1_1">
    <p:spTree>
      <p:nvGrpSpPr>
        <p:cNvPr id="1" name="Shape 204"/>
        <p:cNvGrpSpPr/>
        <p:nvPr/>
      </p:nvGrpSpPr>
      <p:grpSpPr>
        <a:xfrm>
          <a:off x="0" y="0"/>
          <a:ext cx="0" cy="0"/>
          <a:chOff x="0" y="0"/>
          <a:chExt cx="0" cy="0"/>
        </a:xfrm>
      </p:grpSpPr>
      <p:sp>
        <p:nvSpPr>
          <p:cNvPr id="205" name="Google Shape;205;p58"/>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5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cxnSp>
        <p:nvCxnSpPr>
          <p:cNvPr id="207" name="Google Shape;207;p58"/>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208" name="Google Shape;208;p58"/>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209" name="Google Shape;209;p58"/>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210" name="Google Shape;210;p58"/>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211" name="Google Shape;211;p58"/>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212" name="Google Shape;212;p58"/>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213" name="Google Shape;213;p58"/>
          <p:cNvSpPr txBox="1">
            <a:spLocks noGrp="1"/>
          </p:cNvSpPr>
          <p:nvPr>
            <p:ph type="subTitle" idx="2"/>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pic>
        <p:nvPicPr>
          <p:cNvPr id="214" name="Google Shape;214;p58"/>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yout 3 Black">
  <p:cSld name="TITLE_2_1_1_2">
    <p:spTree>
      <p:nvGrpSpPr>
        <p:cNvPr id="1" name="Shape 215"/>
        <p:cNvGrpSpPr/>
        <p:nvPr/>
      </p:nvGrpSpPr>
      <p:grpSpPr>
        <a:xfrm>
          <a:off x="0" y="0"/>
          <a:ext cx="0" cy="0"/>
          <a:chOff x="0" y="0"/>
          <a:chExt cx="0" cy="0"/>
        </a:xfrm>
      </p:grpSpPr>
      <p:sp>
        <p:nvSpPr>
          <p:cNvPr id="216" name="Google Shape;216;p5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217" name="Google Shape;217;p59"/>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59"/>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219" name="Google Shape;219;p59"/>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220" name="Google Shape;220;p59"/>
          <p:cNvSpPr txBox="1">
            <a:spLocks noGrp="1"/>
          </p:cNvSpPr>
          <p:nvPr>
            <p:ph type="subTitle" idx="2"/>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900"/>
              <a:buFont typeface="DM Sans"/>
              <a:buNone/>
              <a:defRPr sz="900">
                <a:solidFill>
                  <a:srgbClr val="FFFFFF"/>
                </a:solidFill>
                <a:latin typeface="DM Sans"/>
                <a:ea typeface="DM Sans"/>
                <a:cs typeface="DM Sans"/>
                <a:sym typeface="DM Sans"/>
              </a:defRPr>
            </a:lvl1pPr>
            <a:lvl2pPr lvl="1" algn="l">
              <a:lnSpc>
                <a:spcPct val="80000"/>
              </a:lnSpc>
              <a:spcBef>
                <a:spcPts val="0"/>
              </a:spcBef>
              <a:spcAft>
                <a:spcPts val="0"/>
              </a:spcAft>
              <a:buClr>
                <a:srgbClr val="FFFFFF"/>
              </a:buClr>
              <a:buSzPts val="1400"/>
              <a:buNone/>
              <a:defRPr>
                <a:solidFill>
                  <a:srgbClr val="FFFFFF"/>
                </a:solidFill>
              </a:defRPr>
            </a:lvl2pPr>
            <a:lvl3pPr lvl="2" algn="l">
              <a:lnSpc>
                <a:spcPct val="80000"/>
              </a:lnSpc>
              <a:spcBef>
                <a:spcPts val="0"/>
              </a:spcBef>
              <a:spcAft>
                <a:spcPts val="0"/>
              </a:spcAft>
              <a:buClr>
                <a:srgbClr val="FFFFFF"/>
              </a:buClr>
              <a:buSzPts val="1400"/>
              <a:buNone/>
              <a:defRPr>
                <a:solidFill>
                  <a:srgbClr val="FFFFFF"/>
                </a:solidFill>
              </a:defRPr>
            </a:lvl3pPr>
            <a:lvl4pPr lvl="3" algn="l">
              <a:lnSpc>
                <a:spcPct val="80000"/>
              </a:lnSpc>
              <a:spcBef>
                <a:spcPts val="0"/>
              </a:spcBef>
              <a:spcAft>
                <a:spcPts val="0"/>
              </a:spcAft>
              <a:buClr>
                <a:srgbClr val="FFFFFF"/>
              </a:buClr>
              <a:buSzPts val="1400"/>
              <a:buNone/>
              <a:defRPr>
                <a:solidFill>
                  <a:srgbClr val="FFFFFF"/>
                </a:solidFill>
              </a:defRPr>
            </a:lvl4pPr>
            <a:lvl5pPr lvl="4" algn="l">
              <a:lnSpc>
                <a:spcPct val="80000"/>
              </a:lnSpc>
              <a:spcBef>
                <a:spcPts val="0"/>
              </a:spcBef>
              <a:spcAft>
                <a:spcPts val="0"/>
              </a:spcAft>
              <a:buClr>
                <a:srgbClr val="FFFFFF"/>
              </a:buClr>
              <a:buSzPts val="1400"/>
              <a:buNone/>
              <a:defRPr>
                <a:solidFill>
                  <a:srgbClr val="FFFFFF"/>
                </a:solidFill>
              </a:defRPr>
            </a:lvl5pPr>
            <a:lvl6pPr lvl="5" algn="l">
              <a:lnSpc>
                <a:spcPct val="80000"/>
              </a:lnSpc>
              <a:spcBef>
                <a:spcPts val="0"/>
              </a:spcBef>
              <a:spcAft>
                <a:spcPts val="0"/>
              </a:spcAft>
              <a:buClr>
                <a:srgbClr val="FFFFFF"/>
              </a:buClr>
              <a:buSzPts val="1400"/>
              <a:buNone/>
              <a:defRPr>
                <a:solidFill>
                  <a:srgbClr val="FFFFFF"/>
                </a:solidFill>
              </a:defRPr>
            </a:lvl6pPr>
            <a:lvl7pPr lvl="6" algn="l">
              <a:lnSpc>
                <a:spcPct val="80000"/>
              </a:lnSpc>
              <a:spcBef>
                <a:spcPts val="0"/>
              </a:spcBef>
              <a:spcAft>
                <a:spcPts val="0"/>
              </a:spcAft>
              <a:buClr>
                <a:srgbClr val="FFFFFF"/>
              </a:buClr>
              <a:buSzPts val="1400"/>
              <a:buNone/>
              <a:defRPr>
                <a:solidFill>
                  <a:srgbClr val="FFFFFF"/>
                </a:solidFill>
              </a:defRPr>
            </a:lvl7pPr>
            <a:lvl8pPr lvl="7" algn="l">
              <a:lnSpc>
                <a:spcPct val="80000"/>
              </a:lnSpc>
              <a:spcBef>
                <a:spcPts val="0"/>
              </a:spcBef>
              <a:spcAft>
                <a:spcPts val="0"/>
              </a:spcAft>
              <a:buClr>
                <a:srgbClr val="FFFFFF"/>
              </a:buClr>
              <a:buSzPts val="1400"/>
              <a:buNone/>
              <a:defRPr>
                <a:solidFill>
                  <a:srgbClr val="FFFFFF"/>
                </a:solidFill>
              </a:defRPr>
            </a:lvl8pPr>
            <a:lvl9pPr lvl="8" algn="l">
              <a:lnSpc>
                <a:spcPct val="80000"/>
              </a:lnSpc>
              <a:spcBef>
                <a:spcPts val="0"/>
              </a:spcBef>
              <a:spcAft>
                <a:spcPts val="0"/>
              </a:spcAft>
              <a:buClr>
                <a:srgbClr val="FFFFFF"/>
              </a:buClr>
              <a:buSzPts val="1400"/>
              <a:buNone/>
              <a:defRPr>
                <a:solidFill>
                  <a:srgbClr val="FFFFFF"/>
                </a:solidFill>
              </a:defRPr>
            </a:lvl9pPr>
          </a:lstStyle>
          <a:p>
            <a:endParaRPr/>
          </a:p>
        </p:txBody>
      </p:sp>
      <p:cxnSp>
        <p:nvCxnSpPr>
          <p:cNvPr id="221" name="Google Shape;221;p59"/>
          <p:cNvCxnSpPr/>
          <p:nvPr/>
        </p:nvCxnSpPr>
        <p:spPr>
          <a:xfrm>
            <a:off x="6738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222" name="Google Shape;222;p59"/>
          <p:cNvCxnSpPr/>
          <p:nvPr/>
        </p:nvCxnSpPr>
        <p:spPr>
          <a:xfrm>
            <a:off x="26610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223" name="Google Shape;223;p59"/>
          <p:cNvCxnSpPr/>
          <p:nvPr/>
        </p:nvCxnSpPr>
        <p:spPr>
          <a:xfrm>
            <a:off x="46482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224" name="Google Shape;224;p59"/>
          <p:cNvCxnSpPr/>
          <p:nvPr/>
        </p:nvCxnSpPr>
        <p:spPr>
          <a:xfrm>
            <a:off x="6619875" y="15175"/>
            <a:ext cx="0" cy="5128200"/>
          </a:xfrm>
          <a:prstGeom prst="straightConnector1">
            <a:avLst/>
          </a:prstGeom>
          <a:noFill/>
          <a:ln w="9525" cap="flat" cmpd="sng">
            <a:solidFill>
              <a:srgbClr val="191919"/>
            </a:solidFill>
            <a:prstDash val="solid"/>
            <a:round/>
            <a:headEnd type="none" w="sm" len="sm"/>
            <a:tailEnd type="none" w="sm" len="sm"/>
          </a:ln>
        </p:spPr>
      </p:cxnSp>
      <p:pic>
        <p:nvPicPr>
          <p:cNvPr id="225" name="Google Shape;225;p59"/>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ayout 2 1">
  <p:cSld name="TITLE_2_1_1_1">
    <p:spTree>
      <p:nvGrpSpPr>
        <p:cNvPr id="1" name="Shape 226"/>
        <p:cNvGrpSpPr/>
        <p:nvPr/>
      </p:nvGrpSpPr>
      <p:grpSpPr>
        <a:xfrm>
          <a:off x="0" y="0"/>
          <a:ext cx="0" cy="0"/>
          <a:chOff x="0" y="0"/>
          <a:chExt cx="0" cy="0"/>
        </a:xfrm>
      </p:grpSpPr>
      <p:sp>
        <p:nvSpPr>
          <p:cNvPr id="227" name="Google Shape;227;p6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228" name="Google Shape;228;p60"/>
          <p:cNvSpPr txBox="1"/>
          <p:nvPr/>
        </p:nvSpPr>
        <p:spPr>
          <a:xfrm>
            <a:off x="523800" y="999900"/>
            <a:ext cx="3219600" cy="9420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6000"/>
              <a:buFont typeface="Arial"/>
              <a:buNone/>
            </a:pPr>
            <a:r>
              <a:rPr lang="es" sz="6000" b="1" i="0" u="none" strike="noStrike" cap="none">
                <a:solidFill>
                  <a:srgbClr val="000000"/>
                </a:solidFill>
                <a:latin typeface="DM Sans"/>
                <a:ea typeface="DM Sans"/>
                <a:cs typeface="DM Sans"/>
                <a:sym typeface="DM Sans"/>
              </a:rPr>
              <a:t>Square</a:t>
            </a:r>
            <a:endParaRPr sz="6000" b="1"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5000"/>
              <a:buFont typeface="Arial"/>
              <a:buNone/>
            </a:pPr>
            <a:endParaRPr sz="50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endParaRPr sz="50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5000"/>
              <a:buFont typeface="Arial"/>
              <a:buNone/>
            </a:pPr>
            <a:endParaRPr sz="5000" b="0" i="0" u="none" strike="noStrike" cap="none">
              <a:solidFill>
                <a:srgbClr val="000000"/>
              </a:solidFill>
              <a:latin typeface="DM Sans"/>
              <a:ea typeface="DM Sans"/>
              <a:cs typeface="DM Sans"/>
              <a:sym typeface="DM Sans"/>
            </a:endParaRPr>
          </a:p>
        </p:txBody>
      </p:sp>
      <p:sp>
        <p:nvSpPr>
          <p:cNvPr id="229" name="Google Shape;229;p60"/>
          <p:cNvSpPr txBox="1"/>
          <p:nvPr/>
        </p:nvSpPr>
        <p:spPr>
          <a:xfrm>
            <a:off x="523800" y="2113250"/>
            <a:ext cx="5767800" cy="1524600"/>
          </a:xfrm>
          <a:prstGeom prst="rect">
            <a:avLst/>
          </a:prstGeom>
          <a:noFill/>
          <a:ln>
            <a:noFill/>
          </a:ln>
        </p:spPr>
        <p:txBody>
          <a:bodyPr spcFirstLastPara="1" wrap="square" lIns="0" tIns="26775" rIns="26775" bIns="2677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1100" b="0" i="0" u="none" strike="noStrike" cap="none">
                <a:solidFill>
                  <a:srgbClr val="000000"/>
                </a:solidFill>
                <a:latin typeface="DM Sans"/>
                <a:ea typeface="DM Sans"/>
                <a:cs typeface="DM Sans"/>
                <a:sym typeface="DM Sans"/>
              </a:rPr>
              <a:t>Positioning: An essential tool for vendors everywhere.</a:t>
            </a:r>
            <a:endParaRPr sz="11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r>
              <a:rPr lang="es" sz="1100" b="0" i="0" u="none" strike="noStrike" cap="none">
                <a:solidFill>
                  <a:srgbClr val="000000"/>
                </a:solidFill>
                <a:latin typeface="DM Sans"/>
                <a:ea typeface="DM Sans"/>
                <a:cs typeface="DM Sans"/>
                <a:sym typeface="DM Sans"/>
              </a:rPr>
              <a:t>Mission: "We're building easy tools to empower and enrich people. Tools that shorten the distance between having an idea and making a living from it – because we believe in fair and square. We started with a little white card reader but haven't stopped there. Our new reader helps our sellers accept chip cards and NFC payments, and we have tools for customers too, like our Cash App, which lets people send money to friends and family instantly."</a:t>
            </a:r>
            <a:endParaRPr sz="1100" b="0" i="0" u="none" strike="noStrike" cap="none">
              <a:solidFill>
                <a:srgbClr val="000000"/>
              </a:solidFill>
              <a:latin typeface="DM Sans"/>
              <a:ea typeface="DM Sans"/>
              <a:cs typeface="DM Sans"/>
              <a:sym typeface="DM Sans"/>
            </a:endParaRPr>
          </a:p>
        </p:txBody>
      </p:sp>
      <p:sp>
        <p:nvSpPr>
          <p:cNvPr id="230" name="Google Shape;230;p60"/>
          <p:cNvSpPr txBox="1"/>
          <p:nvPr/>
        </p:nvSpPr>
        <p:spPr>
          <a:xfrm>
            <a:off x="523800" y="4483175"/>
            <a:ext cx="1830300" cy="312600"/>
          </a:xfrm>
          <a:prstGeom prst="rect">
            <a:avLst/>
          </a:prstGeom>
          <a:noFill/>
          <a:ln>
            <a:noFill/>
          </a:ln>
        </p:spPr>
        <p:txBody>
          <a:bodyPr spcFirstLastPara="1" wrap="square" lIns="0" tIns="26775" rIns="26775" bIns="26775" anchor="t" anchorCtr="0">
            <a:noAutofit/>
          </a:bodyPr>
          <a:lstStyle/>
          <a:p>
            <a:pPr marL="0" marR="0" lvl="0" indent="0" algn="l" rtl="0">
              <a:lnSpc>
                <a:spcPct val="110000"/>
              </a:lnSpc>
              <a:spcBef>
                <a:spcPts val="0"/>
              </a:spcBef>
              <a:spcAft>
                <a:spcPts val="0"/>
              </a:spcAft>
              <a:buClr>
                <a:srgbClr val="000000"/>
              </a:buClr>
              <a:buSzPts val="900"/>
              <a:buFont typeface="Arial"/>
              <a:buNone/>
            </a:pPr>
            <a:r>
              <a:rPr lang="es" sz="900" b="0" i="0" u="none" strike="noStrike" cap="none">
                <a:solidFill>
                  <a:srgbClr val="000000"/>
                </a:solidFill>
                <a:uFill>
                  <a:noFill/>
                </a:uFill>
                <a:latin typeface="DM Sans"/>
                <a:ea typeface="DM Sans"/>
                <a:cs typeface="DM Sans"/>
                <a:sym typeface="DM Sans"/>
                <a:hlinkClick r:id="rId2">
                  <a:extLst>
                    <a:ext uri="{A12FA001-AC4F-418D-AE19-62706E023703}">
                      <ahyp:hlinkClr xmlns:ahyp="http://schemas.microsoft.com/office/drawing/2018/hyperlinkcolor" val="tx"/>
                    </a:ext>
                  </a:extLst>
                </a:hlinkClick>
              </a:rPr>
              <a:t>www.squareup.com</a:t>
            </a:r>
            <a:endParaRPr sz="900" b="0" i="0" u="none" strike="noStrike" cap="none">
              <a:solidFill>
                <a:srgbClr val="000000"/>
              </a:solidFill>
              <a:latin typeface="DM Sans"/>
              <a:ea typeface="DM Sans"/>
              <a:cs typeface="DM Sans"/>
              <a:sym typeface="DM Sans"/>
            </a:endParaRPr>
          </a:p>
        </p:txBody>
      </p:sp>
      <p:sp>
        <p:nvSpPr>
          <p:cNvPr id="231" name="Google Shape;231;p60"/>
          <p:cNvSpPr txBox="1"/>
          <p:nvPr/>
        </p:nvSpPr>
        <p:spPr>
          <a:xfrm>
            <a:off x="523793" y="269903"/>
            <a:ext cx="3000000" cy="408600"/>
          </a:xfrm>
          <a:prstGeom prst="rect">
            <a:avLst/>
          </a:prstGeom>
          <a:noFill/>
          <a:ln>
            <a:noFill/>
          </a:ln>
        </p:spPr>
        <p:txBody>
          <a:bodyPr spcFirstLastPara="1" wrap="square" lIns="0" tIns="91425" rIns="91425" bIns="91425" anchor="t" anchorCtr="0">
            <a:noAutofit/>
          </a:bodyPr>
          <a:lstStyle/>
          <a:p>
            <a:pPr marL="0" marR="0" lvl="0" indent="0" algn="l" rtl="0">
              <a:lnSpc>
                <a:spcPct val="110000"/>
              </a:lnSpc>
              <a:spcBef>
                <a:spcPts val="0"/>
              </a:spcBef>
              <a:spcAft>
                <a:spcPts val="0"/>
              </a:spcAft>
              <a:buClr>
                <a:srgbClr val="000000"/>
              </a:buClr>
              <a:buSzPts val="1100"/>
              <a:buFont typeface="Arial"/>
              <a:buNone/>
            </a:pPr>
            <a:r>
              <a:rPr lang="es" sz="900" b="0" i="0" u="none" strike="noStrike" cap="none">
                <a:solidFill>
                  <a:srgbClr val="000000"/>
                </a:solidFill>
                <a:latin typeface="DM Sans"/>
                <a:ea typeface="DM Sans"/>
                <a:cs typeface="DM Sans"/>
                <a:sym typeface="DM Sans"/>
              </a:rPr>
              <a:t>01 Competitor Analysis. Square</a:t>
            </a:r>
            <a:endParaRPr sz="1000" b="0" i="0" u="none" strike="noStrike" cap="none">
              <a:solidFill>
                <a:srgbClr val="000000"/>
              </a:solidFill>
              <a:latin typeface="DM Sans"/>
              <a:ea typeface="DM Sans"/>
              <a:cs typeface="DM Sans"/>
              <a:sym typeface="DM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TITLE_2">
    <p:spTree>
      <p:nvGrpSpPr>
        <p:cNvPr id="1" name="Shape 23"/>
        <p:cNvGrpSpPr/>
        <p:nvPr/>
      </p:nvGrpSpPr>
      <p:grpSpPr>
        <a:xfrm>
          <a:off x="0" y="0"/>
          <a:ext cx="0" cy="0"/>
          <a:chOff x="0" y="0"/>
          <a:chExt cx="0" cy="0"/>
        </a:xfrm>
      </p:grpSpPr>
      <p:sp>
        <p:nvSpPr>
          <p:cNvPr id="24" name="Google Shape;24;p25"/>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25" name="Google Shape;25;p25"/>
          <p:cNvPicPr preferRelativeResize="0"/>
          <p:nvPr/>
        </p:nvPicPr>
        <p:blipFill rotWithShape="1">
          <a:blip r:embed="rId2">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2">
  <p:cSld name="TITLE_1">
    <p:spTree>
      <p:nvGrpSpPr>
        <p:cNvPr id="1" name="Shape 232"/>
        <p:cNvGrpSpPr/>
        <p:nvPr/>
      </p:nvGrpSpPr>
      <p:grpSpPr>
        <a:xfrm>
          <a:off x="0" y="0"/>
          <a:ext cx="0" cy="0"/>
          <a:chOff x="0" y="0"/>
          <a:chExt cx="0" cy="0"/>
        </a:xfrm>
      </p:grpSpPr>
      <p:sp>
        <p:nvSpPr>
          <p:cNvPr id="233" name="Google Shape;233;p6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34" name="Google Shape;234;p61"/>
          <p:cNvPicPr preferRelativeResize="0"/>
          <p:nvPr/>
        </p:nvPicPr>
        <p:blipFill rotWithShape="1">
          <a:blip r:embed="rId2">
            <a:alphaModFix/>
          </a:blip>
          <a:srcRect l="49" r="59"/>
          <a:stretch/>
        </p:blipFill>
        <p:spPr>
          <a:xfrm>
            <a:off x="390525" y="305672"/>
            <a:ext cx="347776" cy="152826"/>
          </a:xfrm>
          <a:prstGeom prst="rect">
            <a:avLst/>
          </a:prstGeom>
          <a:noFill/>
          <a:ln>
            <a:noFill/>
          </a:ln>
        </p:spPr>
      </p:pic>
      <p:pic>
        <p:nvPicPr>
          <p:cNvPr id="235" name="Google Shape;235;p61"/>
          <p:cNvPicPr preferRelativeResize="0"/>
          <p:nvPr/>
        </p:nvPicPr>
        <p:blipFill rotWithShape="1">
          <a:blip r:embed="rId3">
            <a:alphaModFix amt="12000"/>
          </a:blip>
          <a:srcRect t="7969" r="12117" b="7967"/>
          <a:stretch/>
        </p:blipFill>
        <p:spPr>
          <a:xfrm>
            <a:off x="6253225" y="0"/>
            <a:ext cx="2890775" cy="5143501"/>
          </a:xfrm>
          <a:prstGeom prst="rect">
            <a:avLst/>
          </a:prstGeom>
          <a:noFill/>
          <a:ln>
            <a:noFill/>
          </a:ln>
        </p:spPr>
      </p:pic>
      <p:sp>
        <p:nvSpPr>
          <p:cNvPr id="236" name="Google Shape;236;p61"/>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7" name="Google Shape;237;p61"/>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3">
  <p:cSld name="TITLE_1_2">
    <p:spTree>
      <p:nvGrpSpPr>
        <p:cNvPr id="1" name="Shape 238"/>
        <p:cNvGrpSpPr/>
        <p:nvPr/>
      </p:nvGrpSpPr>
      <p:grpSpPr>
        <a:xfrm>
          <a:off x="0" y="0"/>
          <a:ext cx="0" cy="0"/>
          <a:chOff x="0" y="0"/>
          <a:chExt cx="0" cy="0"/>
        </a:xfrm>
      </p:grpSpPr>
      <p:sp>
        <p:nvSpPr>
          <p:cNvPr id="239" name="Google Shape;239;p62"/>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240" name="Google Shape;240;p62"/>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400"/>
              <a:buNone/>
              <a:defRPr sz="1400">
                <a:solidFill>
                  <a:srgbClr val="262626"/>
                </a:solidFill>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241" name="Google Shape;241;p6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42" name="Google Shape;242;p62"/>
          <p:cNvPicPr preferRelativeResize="0"/>
          <p:nvPr/>
        </p:nvPicPr>
        <p:blipFill rotWithShape="1">
          <a:blip r:embed="rId2">
            <a:alphaModFix/>
          </a:blip>
          <a:srcRect l="49" r="59"/>
          <a:stretch/>
        </p:blipFill>
        <p:spPr>
          <a:xfrm>
            <a:off x="390525" y="305672"/>
            <a:ext cx="347776" cy="152826"/>
          </a:xfrm>
          <a:prstGeom prst="rect">
            <a:avLst/>
          </a:prstGeom>
          <a:noFill/>
          <a:ln>
            <a:noFill/>
          </a:ln>
        </p:spPr>
      </p:pic>
      <p:pic>
        <p:nvPicPr>
          <p:cNvPr id="243" name="Google Shape;243;p62"/>
          <p:cNvPicPr preferRelativeResize="0"/>
          <p:nvPr/>
        </p:nvPicPr>
        <p:blipFill rotWithShape="1">
          <a:blip r:embed="rId3">
            <a:alphaModFix amt="10000"/>
          </a:blip>
          <a:srcRect t="7969" r="12117" b="7967"/>
          <a:stretch/>
        </p:blipFill>
        <p:spPr>
          <a:xfrm>
            <a:off x="6253225" y="0"/>
            <a:ext cx="2890775" cy="514350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Content" type="secHead">
  <p:cSld name="SECTION_HEADER">
    <p:spTree>
      <p:nvGrpSpPr>
        <p:cNvPr id="1" name="Shape 244"/>
        <p:cNvGrpSpPr/>
        <p:nvPr/>
      </p:nvGrpSpPr>
      <p:grpSpPr>
        <a:xfrm>
          <a:off x="0" y="0"/>
          <a:ext cx="0" cy="0"/>
          <a:chOff x="0" y="0"/>
          <a:chExt cx="0" cy="0"/>
        </a:xfrm>
      </p:grpSpPr>
      <p:sp>
        <p:nvSpPr>
          <p:cNvPr id="245" name="Google Shape;245;p6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246" name="Google Shape;246;p63"/>
          <p:cNvSpPr txBox="1">
            <a:spLocks noGrp="1"/>
          </p:cNvSpPr>
          <p:nvPr>
            <p:ph type="ctrTitle"/>
          </p:nvPr>
        </p:nvSpPr>
        <p:spPr>
          <a:xfrm>
            <a:off x="570475" y="727875"/>
            <a:ext cx="6107400" cy="64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4100"/>
              <a:buNone/>
              <a:defRPr sz="4100"/>
            </a:lvl2pPr>
            <a:lvl3pPr lvl="2" algn="l">
              <a:lnSpc>
                <a:spcPct val="100000"/>
              </a:lnSpc>
              <a:spcBef>
                <a:spcPts val="0"/>
              </a:spcBef>
              <a:spcAft>
                <a:spcPts val="0"/>
              </a:spcAft>
              <a:buSzPts val="4100"/>
              <a:buNone/>
              <a:defRPr sz="4100"/>
            </a:lvl3pPr>
            <a:lvl4pPr lvl="3" algn="l">
              <a:lnSpc>
                <a:spcPct val="100000"/>
              </a:lnSpc>
              <a:spcBef>
                <a:spcPts val="0"/>
              </a:spcBef>
              <a:spcAft>
                <a:spcPts val="0"/>
              </a:spcAft>
              <a:buSzPts val="4100"/>
              <a:buNone/>
              <a:defRPr sz="4100"/>
            </a:lvl4pPr>
            <a:lvl5pPr lvl="4" algn="l">
              <a:lnSpc>
                <a:spcPct val="100000"/>
              </a:lnSpc>
              <a:spcBef>
                <a:spcPts val="0"/>
              </a:spcBef>
              <a:spcAft>
                <a:spcPts val="0"/>
              </a:spcAft>
              <a:buSzPts val="4100"/>
              <a:buNone/>
              <a:defRPr sz="4100"/>
            </a:lvl5pPr>
            <a:lvl6pPr lvl="5" algn="l">
              <a:lnSpc>
                <a:spcPct val="100000"/>
              </a:lnSpc>
              <a:spcBef>
                <a:spcPts val="0"/>
              </a:spcBef>
              <a:spcAft>
                <a:spcPts val="0"/>
              </a:spcAft>
              <a:buSzPts val="4100"/>
              <a:buNone/>
              <a:defRPr sz="4100"/>
            </a:lvl6pPr>
            <a:lvl7pPr lvl="6" algn="l">
              <a:lnSpc>
                <a:spcPct val="100000"/>
              </a:lnSpc>
              <a:spcBef>
                <a:spcPts val="0"/>
              </a:spcBef>
              <a:spcAft>
                <a:spcPts val="0"/>
              </a:spcAft>
              <a:buSzPts val="4100"/>
              <a:buNone/>
              <a:defRPr sz="4100"/>
            </a:lvl7pPr>
            <a:lvl8pPr lvl="7" algn="l">
              <a:lnSpc>
                <a:spcPct val="100000"/>
              </a:lnSpc>
              <a:spcBef>
                <a:spcPts val="0"/>
              </a:spcBef>
              <a:spcAft>
                <a:spcPts val="0"/>
              </a:spcAft>
              <a:buSzPts val="4100"/>
              <a:buNone/>
              <a:defRPr sz="4100"/>
            </a:lvl8pPr>
            <a:lvl9pPr lvl="8" algn="l">
              <a:lnSpc>
                <a:spcPct val="100000"/>
              </a:lnSpc>
              <a:spcBef>
                <a:spcPts val="0"/>
              </a:spcBef>
              <a:spcAft>
                <a:spcPts val="0"/>
              </a:spcAft>
              <a:buSzPts val="4100"/>
              <a:buNone/>
              <a:defRPr sz="4100"/>
            </a:lvl9pPr>
          </a:lstStyle>
          <a:p>
            <a:endParaRPr/>
          </a:p>
        </p:txBody>
      </p:sp>
      <p:sp>
        <p:nvSpPr>
          <p:cNvPr id="247" name="Google Shape;247;p63"/>
          <p:cNvSpPr txBox="1"/>
          <p:nvPr/>
        </p:nvSpPr>
        <p:spPr>
          <a:xfrm>
            <a:off x="570475" y="1660475"/>
            <a:ext cx="4094400" cy="30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248" name="Google Shape;248;p63"/>
          <p:cNvSpPr txBox="1">
            <a:spLocks noGrp="1"/>
          </p:cNvSpPr>
          <p:nvPr>
            <p:ph type="subTitle" idx="1"/>
          </p:nvPr>
        </p:nvSpPr>
        <p:spPr>
          <a:xfrm>
            <a:off x="570475" y="1660475"/>
            <a:ext cx="3607200" cy="271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900"/>
              <a:buNone/>
              <a:defRPr sz="900">
                <a:solidFill>
                  <a:srgbClr val="262626"/>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249" name="Google Shape;249;p63"/>
          <p:cNvPicPr preferRelativeResize="0"/>
          <p:nvPr/>
        </p:nvPicPr>
        <p:blipFill rotWithShape="1">
          <a:blip r:embed="rId2">
            <a:alphaModFix/>
          </a:blip>
          <a:srcRect t="26690" r="39397"/>
          <a:stretch/>
        </p:blipFill>
        <p:spPr>
          <a:xfrm rot="5400000">
            <a:off x="7670425" y="3698000"/>
            <a:ext cx="1501650" cy="14454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Content 2">
  <p:cSld name="SECTION_HEADER_3">
    <p:spTree>
      <p:nvGrpSpPr>
        <p:cNvPr id="1" name="Shape 250"/>
        <p:cNvGrpSpPr/>
        <p:nvPr/>
      </p:nvGrpSpPr>
      <p:grpSpPr>
        <a:xfrm>
          <a:off x="0" y="0"/>
          <a:ext cx="0" cy="0"/>
          <a:chOff x="0" y="0"/>
          <a:chExt cx="0" cy="0"/>
        </a:xfrm>
      </p:grpSpPr>
      <p:sp>
        <p:nvSpPr>
          <p:cNvPr id="251" name="Google Shape;251;p6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252" name="Google Shape;252;p64"/>
          <p:cNvSpPr txBox="1"/>
          <p:nvPr/>
        </p:nvSpPr>
        <p:spPr>
          <a:xfrm>
            <a:off x="583815" y="1600100"/>
            <a:ext cx="4094400" cy="30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253" name="Google Shape;253;p64"/>
          <p:cNvSpPr txBox="1">
            <a:spLocks noGrp="1"/>
          </p:cNvSpPr>
          <p:nvPr>
            <p:ph type="subTitle" idx="1"/>
          </p:nvPr>
        </p:nvSpPr>
        <p:spPr>
          <a:xfrm>
            <a:off x="583815" y="879775"/>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254" name="Google Shape;254;p64"/>
          <p:cNvSpPr txBox="1">
            <a:spLocks noGrp="1"/>
          </p:cNvSpPr>
          <p:nvPr>
            <p:ph type="ctrTitle"/>
          </p:nvPr>
        </p:nvSpPr>
        <p:spPr>
          <a:xfrm>
            <a:off x="583815" y="508275"/>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255" name="Google Shape;255;p64"/>
          <p:cNvSpPr txBox="1">
            <a:spLocks noGrp="1"/>
          </p:cNvSpPr>
          <p:nvPr>
            <p:ph type="subTitle" idx="2"/>
          </p:nvPr>
        </p:nvSpPr>
        <p:spPr>
          <a:xfrm>
            <a:off x="4678215" y="879775"/>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256" name="Google Shape;256;p64"/>
          <p:cNvSpPr txBox="1">
            <a:spLocks noGrp="1"/>
          </p:cNvSpPr>
          <p:nvPr>
            <p:ph type="ctrTitle" idx="3"/>
          </p:nvPr>
        </p:nvSpPr>
        <p:spPr>
          <a:xfrm>
            <a:off x="4678215" y="508275"/>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257" name="Google Shape;257;p64"/>
          <p:cNvSpPr txBox="1">
            <a:spLocks noGrp="1"/>
          </p:cNvSpPr>
          <p:nvPr>
            <p:ph type="subTitle" idx="4"/>
          </p:nvPr>
        </p:nvSpPr>
        <p:spPr>
          <a:xfrm>
            <a:off x="583815" y="2972450"/>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258" name="Google Shape;258;p64"/>
          <p:cNvSpPr txBox="1">
            <a:spLocks noGrp="1"/>
          </p:cNvSpPr>
          <p:nvPr>
            <p:ph type="ctrTitle" idx="5"/>
          </p:nvPr>
        </p:nvSpPr>
        <p:spPr>
          <a:xfrm>
            <a:off x="583815" y="2600950"/>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259" name="Google Shape;259;p64"/>
          <p:cNvSpPr txBox="1">
            <a:spLocks noGrp="1"/>
          </p:cNvSpPr>
          <p:nvPr>
            <p:ph type="subTitle" idx="6"/>
          </p:nvPr>
        </p:nvSpPr>
        <p:spPr>
          <a:xfrm>
            <a:off x="4678215" y="2972450"/>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260" name="Google Shape;260;p64"/>
          <p:cNvSpPr txBox="1">
            <a:spLocks noGrp="1"/>
          </p:cNvSpPr>
          <p:nvPr>
            <p:ph type="ctrTitle" idx="7"/>
          </p:nvPr>
        </p:nvSpPr>
        <p:spPr>
          <a:xfrm>
            <a:off x="4678215" y="2600950"/>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Page 3">
  <p:cSld name="CUSTOM_1_1">
    <p:spTree>
      <p:nvGrpSpPr>
        <p:cNvPr id="1" name="Shape 261"/>
        <p:cNvGrpSpPr/>
        <p:nvPr/>
      </p:nvGrpSpPr>
      <p:grpSpPr>
        <a:xfrm>
          <a:off x="0" y="0"/>
          <a:ext cx="0" cy="0"/>
          <a:chOff x="0" y="0"/>
          <a:chExt cx="0" cy="0"/>
        </a:xfrm>
      </p:grpSpPr>
      <p:pic>
        <p:nvPicPr>
          <p:cNvPr id="262" name="Google Shape;262;p65"/>
          <p:cNvPicPr preferRelativeResize="0"/>
          <p:nvPr/>
        </p:nvPicPr>
        <p:blipFill rotWithShape="1">
          <a:blip r:embed="rId2">
            <a:alphaModFix/>
          </a:blip>
          <a:srcRect l="757" t="5120" r="2011" b="11180"/>
          <a:stretch/>
        </p:blipFill>
        <p:spPr>
          <a:xfrm>
            <a:off x="0" y="-31100"/>
            <a:ext cx="9229728" cy="5295897"/>
          </a:xfrm>
          <a:prstGeom prst="rect">
            <a:avLst/>
          </a:prstGeom>
          <a:noFill/>
          <a:ln>
            <a:noFill/>
          </a:ln>
        </p:spPr>
      </p:pic>
      <p:sp>
        <p:nvSpPr>
          <p:cNvPr id="263" name="Google Shape;263;p6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264" name="Google Shape;264;p65"/>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265" name="Google Shape;265;p65"/>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pic>
        <p:nvPicPr>
          <p:cNvPr id="266" name="Google Shape;266;p65"/>
          <p:cNvPicPr preferRelativeResize="0"/>
          <p:nvPr/>
        </p:nvPicPr>
        <p:blipFill rotWithShape="1">
          <a:blip r:embed="rId3">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ate - Plum Background 1">
  <p:cSld name="SECTION_HEADER_2_3_1">
    <p:spTree>
      <p:nvGrpSpPr>
        <p:cNvPr id="1" name="Shape 267"/>
        <p:cNvGrpSpPr/>
        <p:nvPr/>
      </p:nvGrpSpPr>
      <p:grpSpPr>
        <a:xfrm>
          <a:off x="0" y="0"/>
          <a:ext cx="0" cy="0"/>
          <a:chOff x="0" y="0"/>
          <a:chExt cx="0" cy="0"/>
        </a:xfrm>
      </p:grpSpPr>
      <p:sp>
        <p:nvSpPr>
          <p:cNvPr id="268" name="Google Shape;268;p66"/>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66"/>
          <p:cNvSpPr txBox="1">
            <a:spLocks noGrp="1"/>
          </p:cNvSpPr>
          <p:nvPr>
            <p:ph type="subTitle" idx="1"/>
          </p:nvPr>
        </p:nvSpPr>
        <p:spPr>
          <a:xfrm>
            <a:off x="3104874" y="4389050"/>
            <a:ext cx="50865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200"/>
              <a:buFont typeface="DM Sans"/>
              <a:buNone/>
              <a:defRPr sz="12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1200"/>
              <a:buNone/>
              <a:defRPr sz="1200">
                <a:solidFill>
                  <a:schemeClr val="lt1"/>
                </a:solidFill>
              </a:defRPr>
            </a:lvl2pPr>
            <a:lvl3pPr lvl="2" algn="l">
              <a:lnSpc>
                <a:spcPct val="100000"/>
              </a:lnSpc>
              <a:spcBef>
                <a:spcPts val="0"/>
              </a:spcBef>
              <a:spcAft>
                <a:spcPts val="0"/>
              </a:spcAft>
              <a:buClr>
                <a:schemeClr val="lt1"/>
              </a:buClr>
              <a:buSzPts val="1200"/>
              <a:buNone/>
              <a:defRPr sz="1200">
                <a:solidFill>
                  <a:schemeClr val="lt1"/>
                </a:solidFill>
              </a:defRPr>
            </a:lvl3pPr>
            <a:lvl4pPr lvl="3" algn="l">
              <a:lnSpc>
                <a:spcPct val="100000"/>
              </a:lnSpc>
              <a:spcBef>
                <a:spcPts val="0"/>
              </a:spcBef>
              <a:spcAft>
                <a:spcPts val="0"/>
              </a:spcAft>
              <a:buClr>
                <a:schemeClr val="lt1"/>
              </a:buClr>
              <a:buSzPts val="1200"/>
              <a:buNone/>
              <a:defRPr sz="1200">
                <a:solidFill>
                  <a:schemeClr val="lt1"/>
                </a:solidFill>
              </a:defRPr>
            </a:lvl4pPr>
            <a:lvl5pPr lvl="4" algn="l">
              <a:lnSpc>
                <a:spcPct val="100000"/>
              </a:lnSpc>
              <a:spcBef>
                <a:spcPts val="0"/>
              </a:spcBef>
              <a:spcAft>
                <a:spcPts val="0"/>
              </a:spcAft>
              <a:buClr>
                <a:schemeClr val="lt1"/>
              </a:buClr>
              <a:buSzPts val="1200"/>
              <a:buNone/>
              <a:defRPr sz="1200">
                <a:solidFill>
                  <a:schemeClr val="lt1"/>
                </a:solidFill>
              </a:defRPr>
            </a:lvl5pPr>
            <a:lvl6pPr lvl="5" algn="l">
              <a:lnSpc>
                <a:spcPct val="100000"/>
              </a:lnSpc>
              <a:spcBef>
                <a:spcPts val="0"/>
              </a:spcBef>
              <a:spcAft>
                <a:spcPts val="0"/>
              </a:spcAft>
              <a:buClr>
                <a:schemeClr val="lt1"/>
              </a:buClr>
              <a:buSzPts val="1200"/>
              <a:buNone/>
              <a:defRPr sz="1200">
                <a:solidFill>
                  <a:schemeClr val="lt1"/>
                </a:solidFill>
              </a:defRPr>
            </a:lvl6pPr>
            <a:lvl7pPr lvl="6" algn="l">
              <a:lnSpc>
                <a:spcPct val="100000"/>
              </a:lnSpc>
              <a:spcBef>
                <a:spcPts val="0"/>
              </a:spcBef>
              <a:spcAft>
                <a:spcPts val="0"/>
              </a:spcAft>
              <a:buClr>
                <a:schemeClr val="lt1"/>
              </a:buClr>
              <a:buSzPts val="1200"/>
              <a:buNone/>
              <a:defRPr sz="1200">
                <a:solidFill>
                  <a:schemeClr val="lt1"/>
                </a:solidFill>
              </a:defRPr>
            </a:lvl7pPr>
            <a:lvl8pPr lvl="7" algn="l">
              <a:lnSpc>
                <a:spcPct val="100000"/>
              </a:lnSpc>
              <a:spcBef>
                <a:spcPts val="0"/>
              </a:spcBef>
              <a:spcAft>
                <a:spcPts val="0"/>
              </a:spcAft>
              <a:buClr>
                <a:schemeClr val="lt1"/>
              </a:buClr>
              <a:buSzPts val="1200"/>
              <a:buNone/>
              <a:defRPr sz="1200">
                <a:solidFill>
                  <a:schemeClr val="lt1"/>
                </a:solidFill>
              </a:defRPr>
            </a:lvl8pPr>
            <a:lvl9pPr lvl="8" algn="l">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70" name="Google Shape;270;p66"/>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400"/>
              <a:buFont typeface="DM Sans Medium"/>
              <a:buNone/>
              <a:defRPr sz="34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71" name="Google Shape;271;p6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72" name="Google Shape;272;p66"/>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ate - Light Plum Background">
  <p:cSld name="SECTION_HEADER_2_3_1_1">
    <p:spTree>
      <p:nvGrpSpPr>
        <p:cNvPr id="1" name="Shape 273"/>
        <p:cNvGrpSpPr/>
        <p:nvPr/>
      </p:nvGrpSpPr>
      <p:grpSpPr>
        <a:xfrm>
          <a:off x="0" y="0"/>
          <a:ext cx="0" cy="0"/>
          <a:chOff x="0" y="0"/>
          <a:chExt cx="0" cy="0"/>
        </a:xfrm>
      </p:grpSpPr>
      <p:sp>
        <p:nvSpPr>
          <p:cNvPr id="274" name="Google Shape;274;p67"/>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67"/>
          <p:cNvSpPr txBox="1">
            <a:spLocks noGrp="1"/>
          </p:cNvSpPr>
          <p:nvPr>
            <p:ph type="subTitle" idx="1"/>
          </p:nvPr>
        </p:nvSpPr>
        <p:spPr>
          <a:xfrm>
            <a:off x="3104880" y="4389050"/>
            <a:ext cx="48390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276" name="Google Shape;276;p67"/>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277" name="Google Shape;277;p6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78" name="Google Shape;278;p67"/>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ate - Teal Background 1">
  <p:cSld name="SECTION_HEADER_2_3_1_1_1">
    <p:spTree>
      <p:nvGrpSpPr>
        <p:cNvPr id="1" name="Shape 279"/>
        <p:cNvGrpSpPr/>
        <p:nvPr/>
      </p:nvGrpSpPr>
      <p:grpSpPr>
        <a:xfrm>
          <a:off x="0" y="0"/>
          <a:ext cx="0" cy="0"/>
          <a:chOff x="0" y="0"/>
          <a:chExt cx="0" cy="0"/>
        </a:xfrm>
      </p:grpSpPr>
      <p:sp>
        <p:nvSpPr>
          <p:cNvPr id="280" name="Google Shape;280;p68"/>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68"/>
          <p:cNvSpPr txBox="1">
            <a:spLocks noGrp="1"/>
          </p:cNvSpPr>
          <p:nvPr>
            <p:ph type="subTitle" idx="1"/>
          </p:nvPr>
        </p:nvSpPr>
        <p:spPr>
          <a:xfrm>
            <a:off x="3104879" y="4389050"/>
            <a:ext cx="51246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282" name="Google Shape;282;p68"/>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283" name="Google Shape;283;p6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84" name="Google Shape;284;p68"/>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Example Header 1">
  <p:cSld name="SECTION_HEADER_2_3_1_1_1_2">
    <p:spTree>
      <p:nvGrpSpPr>
        <p:cNvPr id="1" name="Shape 285"/>
        <p:cNvGrpSpPr/>
        <p:nvPr/>
      </p:nvGrpSpPr>
      <p:grpSpPr>
        <a:xfrm>
          <a:off x="0" y="0"/>
          <a:ext cx="0" cy="0"/>
          <a:chOff x="0" y="0"/>
          <a:chExt cx="0" cy="0"/>
        </a:xfrm>
      </p:grpSpPr>
      <p:sp>
        <p:nvSpPr>
          <p:cNvPr id="286" name="Google Shape;286;p69"/>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287" name="Google Shape;287;p69"/>
          <p:cNvSpPr/>
          <p:nvPr/>
        </p:nvSpPr>
        <p:spPr>
          <a:xfrm>
            <a:off x="8471475" y="4484300"/>
            <a:ext cx="10785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89" name="Google Shape;289;p69"/>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Example Header 2">
  <p:cSld name="SECTION_HEADER_2_3_1_1_1_2_1">
    <p:spTree>
      <p:nvGrpSpPr>
        <p:cNvPr id="1" name="Shape 290"/>
        <p:cNvGrpSpPr/>
        <p:nvPr/>
      </p:nvGrpSpPr>
      <p:grpSpPr>
        <a:xfrm>
          <a:off x="0" y="0"/>
          <a:ext cx="0" cy="0"/>
          <a:chOff x="0" y="0"/>
          <a:chExt cx="0" cy="0"/>
        </a:xfrm>
      </p:grpSpPr>
      <p:sp>
        <p:nvSpPr>
          <p:cNvPr id="291" name="Google Shape;291;p70"/>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292" name="Google Shape;292;p7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7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94" name="Google Shape;294;p70"/>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2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 name="Google Shape;2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Example Header 3">
  <p:cSld name="SECTION_HEADER_2_3_1_1_1_2_1_1">
    <p:spTree>
      <p:nvGrpSpPr>
        <p:cNvPr id="1" name="Shape 295"/>
        <p:cNvGrpSpPr/>
        <p:nvPr/>
      </p:nvGrpSpPr>
      <p:grpSpPr>
        <a:xfrm>
          <a:off x="0" y="0"/>
          <a:ext cx="0" cy="0"/>
          <a:chOff x="0" y="0"/>
          <a:chExt cx="0" cy="0"/>
        </a:xfrm>
      </p:grpSpPr>
      <p:sp>
        <p:nvSpPr>
          <p:cNvPr id="296" name="Google Shape;296;p71"/>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297" name="Google Shape;297;p7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7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299" name="Google Shape;299;p71"/>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al Background 1 1">
  <p:cSld name="SECTION_HEADER_2_3_1_1_1_1">
    <p:spTree>
      <p:nvGrpSpPr>
        <p:cNvPr id="1" name="Shape 300"/>
        <p:cNvGrpSpPr/>
        <p:nvPr/>
      </p:nvGrpSpPr>
      <p:grpSpPr>
        <a:xfrm>
          <a:off x="0" y="0"/>
          <a:ext cx="0" cy="0"/>
          <a:chOff x="0" y="0"/>
          <a:chExt cx="0" cy="0"/>
        </a:xfrm>
      </p:grpSpPr>
      <p:sp>
        <p:nvSpPr>
          <p:cNvPr id="301" name="Google Shape;301;p72"/>
          <p:cNvSpPr/>
          <p:nvPr/>
        </p:nvSpPr>
        <p:spPr>
          <a:xfrm>
            <a:off x="8471475" y="4484300"/>
            <a:ext cx="1078200" cy="10782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72"/>
          <p:cNvSpPr txBox="1">
            <a:spLocks noGrp="1"/>
          </p:cNvSpPr>
          <p:nvPr>
            <p:ph type="subTitle" idx="1"/>
          </p:nvPr>
        </p:nvSpPr>
        <p:spPr>
          <a:xfrm>
            <a:off x="3104879" y="4389050"/>
            <a:ext cx="4934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303" name="Google Shape;303;p72"/>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304" name="Google Shape;304;p7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305" name="Google Shape;305;p72"/>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al Background 1 1 1">
  <p:cSld name="SECTION_HEADER_2_3_1_1_1_1_1">
    <p:spTree>
      <p:nvGrpSpPr>
        <p:cNvPr id="1" name="Shape 306"/>
        <p:cNvGrpSpPr/>
        <p:nvPr/>
      </p:nvGrpSpPr>
      <p:grpSpPr>
        <a:xfrm>
          <a:off x="0" y="0"/>
          <a:ext cx="0" cy="0"/>
          <a:chOff x="0" y="0"/>
          <a:chExt cx="0" cy="0"/>
        </a:xfrm>
      </p:grpSpPr>
      <p:sp>
        <p:nvSpPr>
          <p:cNvPr id="307" name="Google Shape;307;p7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3"/>
          <p:cNvSpPr txBox="1">
            <a:spLocks noGrp="1"/>
          </p:cNvSpPr>
          <p:nvPr>
            <p:ph type="subTitle" idx="1"/>
          </p:nvPr>
        </p:nvSpPr>
        <p:spPr>
          <a:xfrm>
            <a:off x="3104874" y="4389050"/>
            <a:ext cx="51057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309" name="Google Shape;309;p73"/>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310" name="Google Shape;310;p7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311" name="Google Shape;311;p73"/>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2"/>
        <p:cNvGrpSpPr/>
        <p:nvPr/>
      </p:nvGrpSpPr>
      <p:grpSpPr>
        <a:xfrm>
          <a:off x="0" y="0"/>
          <a:ext cx="0" cy="0"/>
          <a:chOff x="0" y="0"/>
          <a:chExt cx="0" cy="0"/>
        </a:xfrm>
      </p:grpSpPr>
      <p:sp>
        <p:nvSpPr>
          <p:cNvPr id="313" name="Google Shape;313;p7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4"/>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16" name="Google Shape;316;p74"/>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17" name="Google Shape;317;p7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8"/>
        <p:cNvGrpSpPr/>
        <p:nvPr/>
      </p:nvGrpSpPr>
      <p:grpSpPr>
        <a:xfrm>
          <a:off x="0" y="0"/>
          <a:ext cx="0" cy="0"/>
          <a:chOff x="0" y="0"/>
          <a:chExt cx="0" cy="0"/>
        </a:xfrm>
      </p:grpSpPr>
      <p:sp>
        <p:nvSpPr>
          <p:cNvPr id="319" name="Google Shape;319;p7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5"/>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22" name="Google Shape;322;p75"/>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3" name="Google Shape;323;p75"/>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4" name="Google Shape;324;p7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5"/>
        <p:cNvGrpSpPr/>
        <p:nvPr/>
      </p:nvGrpSpPr>
      <p:grpSpPr>
        <a:xfrm>
          <a:off x="0" y="0"/>
          <a:ext cx="0" cy="0"/>
          <a:chOff x="0" y="0"/>
          <a:chExt cx="0" cy="0"/>
        </a:xfrm>
      </p:grpSpPr>
      <p:sp>
        <p:nvSpPr>
          <p:cNvPr id="326" name="Google Shape;326;p7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7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76"/>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29" name="Google Shape;329;p7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0"/>
        <p:cNvGrpSpPr/>
        <p:nvPr/>
      </p:nvGrpSpPr>
      <p:grpSpPr>
        <a:xfrm>
          <a:off x="0" y="0"/>
          <a:ext cx="0" cy="0"/>
          <a:chOff x="0" y="0"/>
          <a:chExt cx="0" cy="0"/>
        </a:xfrm>
      </p:grpSpPr>
      <p:sp>
        <p:nvSpPr>
          <p:cNvPr id="331" name="Google Shape;331;p7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7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77"/>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4" name="Google Shape;334;p77"/>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35" name="Google Shape;335;p7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6"/>
        <p:cNvGrpSpPr/>
        <p:nvPr/>
      </p:nvGrpSpPr>
      <p:grpSpPr>
        <a:xfrm>
          <a:off x="0" y="0"/>
          <a:ext cx="0" cy="0"/>
          <a:chOff x="0" y="0"/>
          <a:chExt cx="0" cy="0"/>
        </a:xfrm>
      </p:grpSpPr>
      <p:sp>
        <p:nvSpPr>
          <p:cNvPr id="337" name="Google Shape;337;p78"/>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338" name="Google Shape;338;p7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sp>
        <p:nvSpPr>
          <p:cNvPr id="340" name="Google Shape;340;p7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7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343" name="Google Shape;343;p79"/>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4" name="Google Shape;344;p7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45" name="Google Shape;345;p7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6"/>
        <p:cNvGrpSpPr/>
        <p:nvPr/>
      </p:nvGrpSpPr>
      <p:grpSpPr>
        <a:xfrm>
          <a:off x="0" y="0"/>
          <a:ext cx="0" cy="0"/>
          <a:chOff x="0" y="0"/>
          <a:chExt cx="0" cy="0"/>
        </a:xfrm>
      </p:grpSpPr>
      <p:sp>
        <p:nvSpPr>
          <p:cNvPr id="347" name="Google Shape;347;p8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8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80"/>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350" name="Google Shape;350;p8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 name="Google Shape;3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1"/>
        <p:cNvGrpSpPr/>
        <p:nvPr/>
      </p:nvGrpSpPr>
      <p:grpSpPr>
        <a:xfrm>
          <a:off x="0" y="0"/>
          <a:ext cx="0" cy="0"/>
          <a:chOff x="0" y="0"/>
          <a:chExt cx="0" cy="0"/>
        </a:xfrm>
      </p:grpSpPr>
      <p:sp>
        <p:nvSpPr>
          <p:cNvPr id="352" name="Google Shape;352;p81"/>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353" name="Google Shape;353;p81"/>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54" name="Google Shape;354;p8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5"/>
        <p:cNvGrpSpPr/>
        <p:nvPr/>
      </p:nvGrpSpPr>
      <p:grpSpPr>
        <a:xfrm>
          <a:off x="0" y="0"/>
          <a:ext cx="0" cy="0"/>
          <a:chOff x="0" y="0"/>
          <a:chExt cx="0" cy="0"/>
        </a:xfrm>
      </p:grpSpPr>
      <p:sp>
        <p:nvSpPr>
          <p:cNvPr id="356" name="Google Shape;356;p8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357" name="Google Shape;357;p82"/>
          <p:cNvPicPr preferRelativeResize="0"/>
          <p:nvPr/>
        </p:nvPicPr>
        <p:blipFill rotWithShape="1">
          <a:blip r:embed="rId2">
            <a:alphaModFix/>
          </a:blip>
          <a:srcRect t="7969" r="12117" b="7967"/>
          <a:stretch/>
        </p:blipFill>
        <p:spPr>
          <a:xfrm>
            <a:off x="6253225" y="0"/>
            <a:ext cx="2890775" cy="5143501"/>
          </a:xfrm>
          <a:prstGeom prst="rect">
            <a:avLst/>
          </a:prstGeom>
          <a:noFill/>
          <a:ln>
            <a:noFill/>
          </a:ln>
        </p:spPr>
      </p:pic>
      <p:sp>
        <p:nvSpPr>
          <p:cNvPr id="358" name="Google Shape;358;p82"/>
          <p:cNvSpPr txBox="1">
            <a:spLocks noGrp="1"/>
          </p:cNvSpPr>
          <p:nvPr>
            <p:ph type="ctrTitle"/>
          </p:nvPr>
        </p:nvSpPr>
        <p:spPr>
          <a:xfrm>
            <a:off x="570475" y="727875"/>
            <a:ext cx="6107400" cy="64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4100"/>
              <a:buNone/>
              <a:defRPr sz="4100"/>
            </a:lvl2pPr>
            <a:lvl3pPr lvl="2" algn="l">
              <a:lnSpc>
                <a:spcPct val="100000"/>
              </a:lnSpc>
              <a:spcBef>
                <a:spcPts val="0"/>
              </a:spcBef>
              <a:spcAft>
                <a:spcPts val="0"/>
              </a:spcAft>
              <a:buSzPts val="4100"/>
              <a:buNone/>
              <a:defRPr sz="4100"/>
            </a:lvl3pPr>
            <a:lvl4pPr lvl="3" algn="l">
              <a:lnSpc>
                <a:spcPct val="100000"/>
              </a:lnSpc>
              <a:spcBef>
                <a:spcPts val="0"/>
              </a:spcBef>
              <a:spcAft>
                <a:spcPts val="0"/>
              </a:spcAft>
              <a:buSzPts val="4100"/>
              <a:buNone/>
              <a:defRPr sz="4100"/>
            </a:lvl4pPr>
            <a:lvl5pPr lvl="4" algn="l">
              <a:lnSpc>
                <a:spcPct val="100000"/>
              </a:lnSpc>
              <a:spcBef>
                <a:spcPts val="0"/>
              </a:spcBef>
              <a:spcAft>
                <a:spcPts val="0"/>
              </a:spcAft>
              <a:buSzPts val="4100"/>
              <a:buNone/>
              <a:defRPr sz="4100"/>
            </a:lvl5pPr>
            <a:lvl6pPr lvl="5" algn="l">
              <a:lnSpc>
                <a:spcPct val="100000"/>
              </a:lnSpc>
              <a:spcBef>
                <a:spcPts val="0"/>
              </a:spcBef>
              <a:spcAft>
                <a:spcPts val="0"/>
              </a:spcAft>
              <a:buSzPts val="4100"/>
              <a:buNone/>
              <a:defRPr sz="4100"/>
            </a:lvl6pPr>
            <a:lvl7pPr lvl="6" algn="l">
              <a:lnSpc>
                <a:spcPct val="100000"/>
              </a:lnSpc>
              <a:spcBef>
                <a:spcPts val="0"/>
              </a:spcBef>
              <a:spcAft>
                <a:spcPts val="0"/>
              </a:spcAft>
              <a:buSzPts val="4100"/>
              <a:buNone/>
              <a:defRPr sz="4100"/>
            </a:lvl7pPr>
            <a:lvl8pPr lvl="7" algn="l">
              <a:lnSpc>
                <a:spcPct val="100000"/>
              </a:lnSpc>
              <a:spcBef>
                <a:spcPts val="0"/>
              </a:spcBef>
              <a:spcAft>
                <a:spcPts val="0"/>
              </a:spcAft>
              <a:buSzPts val="4100"/>
              <a:buNone/>
              <a:defRPr sz="4100"/>
            </a:lvl8pPr>
            <a:lvl9pPr lvl="8" algn="l">
              <a:lnSpc>
                <a:spcPct val="100000"/>
              </a:lnSpc>
              <a:spcBef>
                <a:spcPts val="0"/>
              </a:spcBef>
              <a:spcAft>
                <a:spcPts val="0"/>
              </a:spcAft>
              <a:buSzPts val="4100"/>
              <a:buNone/>
              <a:defRPr sz="4100"/>
            </a:lvl9pPr>
          </a:lstStyle>
          <a:p>
            <a:endParaRPr/>
          </a:p>
        </p:txBody>
      </p:sp>
      <p:sp>
        <p:nvSpPr>
          <p:cNvPr id="359" name="Google Shape;359;p82"/>
          <p:cNvSpPr txBox="1">
            <a:spLocks noGrp="1"/>
          </p:cNvSpPr>
          <p:nvPr>
            <p:ph type="subTitle" idx="1"/>
          </p:nvPr>
        </p:nvSpPr>
        <p:spPr>
          <a:xfrm>
            <a:off x="570475" y="1660475"/>
            <a:ext cx="3607200" cy="271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900"/>
              <a:buNone/>
              <a:defRPr sz="900">
                <a:solidFill>
                  <a:srgbClr val="262626"/>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stimonials 1">
  <p:cSld name="BLANK_2">
    <p:spTree>
      <p:nvGrpSpPr>
        <p:cNvPr id="1" name="Shape 360"/>
        <p:cNvGrpSpPr/>
        <p:nvPr/>
      </p:nvGrpSpPr>
      <p:grpSpPr>
        <a:xfrm>
          <a:off x="0" y="0"/>
          <a:ext cx="0" cy="0"/>
          <a:chOff x="0" y="0"/>
          <a:chExt cx="0" cy="0"/>
        </a:xfrm>
      </p:grpSpPr>
      <p:sp>
        <p:nvSpPr>
          <p:cNvPr id="361" name="Google Shape;361;p83"/>
          <p:cNvSpPr txBox="1">
            <a:spLocks noGrp="1"/>
          </p:cNvSpPr>
          <p:nvPr>
            <p:ph type="body" idx="1"/>
          </p:nvPr>
        </p:nvSpPr>
        <p:spPr>
          <a:xfrm>
            <a:off x="849188" y="78019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362" name="Google Shape;362;p8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cxnSp>
        <p:nvCxnSpPr>
          <p:cNvPr id="363" name="Google Shape;363;p83"/>
          <p:cNvCxnSpPr/>
          <p:nvPr/>
        </p:nvCxnSpPr>
        <p:spPr>
          <a:xfrm>
            <a:off x="669488" y="774490"/>
            <a:ext cx="0" cy="827100"/>
          </a:xfrm>
          <a:prstGeom prst="straightConnector1">
            <a:avLst/>
          </a:prstGeom>
          <a:noFill/>
          <a:ln w="28575" cap="flat" cmpd="sng">
            <a:solidFill>
              <a:srgbClr val="6FD2C9"/>
            </a:solidFill>
            <a:prstDash val="solid"/>
            <a:round/>
            <a:headEnd type="none" w="sm" len="sm"/>
            <a:tailEnd type="none" w="sm" len="sm"/>
          </a:ln>
        </p:spPr>
      </p:cxnSp>
      <p:cxnSp>
        <p:nvCxnSpPr>
          <p:cNvPr id="364" name="Google Shape;364;p83"/>
          <p:cNvCxnSpPr/>
          <p:nvPr/>
        </p:nvCxnSpPr>
        <p:spPr>
          <a:xfrm>
            <a:off x="1633813" y="1717121"/>
            <a:ext cx="0" cy="827100"/>
          </a:xfrm>
          <a:prstGeom prst="straightConnector1">
            <a:avLst/>
          </a:prstGeom>
          <a:noFill/>
          <a:ln w="28575" cap="flat" cmpd="sng">
            <a:solidFill>
              <a:srgbClr val="6FD2C9"/>
            </a:solidFill>
            <a:prstDash val="solid"/>
            <a:round/>
            <a:headEnd type="none" w="sm" len="sm"/>
            <a:tailEnd type="none" w="sm" len="sm"/>
          </a:ln>
        </p:spPr>
      </p:cxnSp>
      <p:cxnSp>
        <p:nvCxnSpPr>
          <p:cNvPr id="365" name="Google Shape;365;p83"/>
          <p:cNvCxnSpPr/>
          <p:nvPr/>
        </p:nvCxnSpPr>
        <p:spPr>
          <a:xfrm>
            <a:off x="669488" y="2766328"/>
            <a:ext cx="0" cy="827100"/>
          </a:xfrm>
          <a:prstGeom prst="straightConnector1">
            <a:avLst/>
          </a:prstGeom>
          <a:noFill/>
          <a:ln w="28575" cap="flat" cmpd="sng">
            <a:solidFill>
              <a:srgbClr val="6FD2C9"/>
            </a:solidFill>
            <a:prstDash val="solid"/>
            <a:round/>
            <a:headEnd type="none" w="sm" len="sm"/>
            <a:tailEnd type="none" w="sm" len="sm"/>
          </a:ln>
        </p:spPr>
      </p:cxnSp>
      <p:cxnSp>
        <p:nvCxnSpPr>
          <p:cNvPr id="366" name="Google Shape;366;p83"/>
          <p:cNvCxnSpPr/>
          <p:nvPr/>
        </p:nvCxnSpPr>
        <p:spPr>
          <a:xfrm>
            <a:off x="1633813" y="3885723"/>
            <a:ext cx="0" cy="827100"/>
          </a:xfrm>
          <a:prstGeom prst="straightConnector1">
            <a:avLst/>
          </a:prstGeom>
          <a:noFill/>
          <a:ln w="28575" cap="flat" cmpd="sng">
            <a:solidFill>
              <a:srgbClr val="6FD2C9"/>
            </a:solidFill>
            <a:prstDash val="solid"/>
            <a:round/>
            <a:headEnd type="none" w="sm" len="sm"/>
            <a:tailEnd type="none" w="sm" len="sm"/>
          </a:ln>
        </p:spPr>
      </p:cxnSp>
      <p:sp>
        <p:nvSpPr>
          <p:cNvPr id="367" name="Google Shape;367;p83"/>
          <p:cNvSpPr txBox="1">
            <a:spLocks noGrp="1"/>
          </p:cNvSpPr>
          <p:nvPr>
            <p:ph type="ctrTitle"/>
          </p:nvPr>
        </p:nvSpPr>
        <p:spPr>
          <a:xfrm>
            <a:off x="5225850" y="1306800"/>
            <a:ext cx="3349500" cy="2529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68" name="Google Shape;368;p83"/>
          <p:cNvSpPr txBox="1">
            <a:spLocks noGrp="1"/>
          </p:cNvSpPr>
          <p:nvPr>
            <p:ph type="body" idx="2"/>
          </p:nvPr>
        </p:nvSpPr>
        <p:spPr>
          <a:xfrm>
            <a:off x="1884351" y="17228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369" name="Google Shape;369;p83"/>
          <p:cNvSpPr txBox="1">
            <a:spLocks noGrp="1"/>
          </p:cNvSpPr>
          <p:nvPr>
            <p:ph type="body" idx="3"/>
          </p:nvPr>
        </p:nvSpPr>
        <p:spPr>
          <a:xfrm>
            <a:off x="849188" y="277204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370" name="Google Shape;370;p83"/>
          <p:cNvSpPr txBox="1">
            <a:spLocks noGrp="1"/>
          </p:cNvSpPr>
          <p:nvPr>
            <p:ph type="body" idx="4"/>
          </p:nvPr>
        </p:nvSpPr>
        <p:spPr>
          <a:xfrm>
            <a:off x="1884351" y="38914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stimonials 2">
  <p:cSld name="BLANK_2_1">
    <p:spTree>
      <p:nvGrpSpPr>
        <p:cNvPr id="1" name="Shape 371"/>
        <p:cNvGrpSpPr/>
        <p:nvPr/>
      </p:nvGrpSpPr>
      <p:grpSpPr>
        <a:xfrm>
          <a:off x="0" y="0"/>
          <a:ext cx="0" cy="0"/>
          <a:chOff x="0" y="0"/>
          <a:chExt cx="0" cy="0"/>
        </a:xfrm>
      </p:grpSpPr>
      <p:sp>
        <p:nvSpPr>
          <p:cNvPr id="372" name="Google Shape;372;p8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373" name="Google Shape;373;p84"/>
          <p:cNvSpPr txBox="1">
            <a:spLocks noGrp="1"/>
          </p:cNvSpPr>
          <p:nvPr>
            <p:ph type="ctrTitle"/>
          </p:nvPr>
        </p:nvSpPr>
        <p:spPr>
          <a:xfrm>
            <a:off x="1286100" y="608051"/>
            <a:ext cx="6571800" cy="3502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62626"/>
              </a:buClr>
              <a:buSzPts val="2500"/>
              <a:buFont typeface="DM Sans"/>
              <a:buNone/>
              <a:defRPr sz="2500" b="1">
                <a:solidFill>
                  <a:srgbClr val="262626"/>
                </a:solidFill>
                <a:latin typeface="DM Sans"/>
                <a:ea typeface="DM Sans"/>
                <a:cs typeface="DM Sans"/>
                <a:sym typeface="DM Sans"/>
              </a:defRPr>
            </a:lvl1pPr>
            <a:lvl2pPr lvl="1" algn="ctr">
              <a:lnSpc>
                <a:spcPct val="100000"/>
              </a:lnSpc>
              <a:spcBef>
                <a:spcPts val="0"/>
              </a:spcBef>
              <a:spcAft>
                <a:spcPts val="0"/>
              </a:spcAft>
              <a:buSzPts val="4100"/>
              <a:buNone/>
              <a:defRPr sz="4100"/>
            </a:lvl2pPr>
            <a:lvl3pPr lvl="2" algn="ctr">
              <a:lnSpc>
                <a:spcPct val="100000"/>
              </a:lnSpc>
              <a:spcBef>
                <a:spcPts val="0"/>
              </a:spcBef>
              <a:spcAft>
                <a:spcPts val="0"/>
              </a:spcAft>
              <a:buSzPts val="4100"/>
              <a:buNone/>
              <a:defRPr sz="4100"/>
            </a:lvl3pPr>
            <a:lvl4pPr lvl="3" algn="ctr">
              <a:lnSpc>
                <a:spcPct val="100000"/>
              </a:lnSpc>
              <a:spcBef>
                <a:spcPts val="0"/>
              </a:spcBef>
              <a:spcAft>
                <a:spcPts val="0"/>
              </a:spcAft>
              <a:buSzPts val="4100"/>
              <a:buNone/>
              <a:defRPr sz="4100"/>
            </a:lvl4pPr>
            <a:lvl5pPr lvl="4" algn="ctr">
              <a:lnSpc>
                <a:spcPct val="100000"/>
              </a:lnSpc>
              <a:spcBef>
                <a:spcPts val="0"/>
              </a:spcBef>
              <a:spcAft>
                <a:spcPts val="0"/>
              </a:spcAft>
              <a:buSzPts val="4100"/>
              <a:buNone/>
              <a:defRPr sz="4100"/>
            </a:lvl5pPr>
            <a:lvl6pPr lvl="5" algn="ctr">
              <a:lnSpc>
                <a:spcPct val="100000"/>
              </a:lnSpc>
              <a:spcBef>
                <a:spcPts val="0"/>
              </a:spcBef>
              <a:spcAft>
                <a:spcPts val="0"/>
              </a:spcAft>
              <a:buSzPts val="4100"/>
              <a:buNone/>
              <a:defRPr sz="4100"/>
            </a:lvl6pPr>
            <a:lvl7pPr lvl="6" algn="ctr">
              <a:lnSpc>
                <a:spcPct val="100000"/>
              </a:lnSpc>
              <a:spcBef>
                <a:spcPts val="0"/>
              </a:spcBef>
              <a:spcAft>
                <a:spcPts val="0"/>
              </a:spcAft>
              <a:buSzPts val="4100"/>
              <a:buNone/>
              <a:defRPr sz="4100"/>
            </a:lvl7pPr>
            <a:lvl8pPr lvl="7" algn="ctr">
              <a:lnSpc>
                <a:spcPct val="100000"/>
              </a:lnSpc>
              <a:spcBef>
                <a:spcPts val="0"/>
              </a:spcBef>
              <a:spcAft>
                <a:spcPts val="0"/>
              </a:spcAft>
              <a:buSzPts val="4100"/>
              <a:buNone/>
              <a:defRPr sz="4100"/>
            </a:lvl8pPr>
            <a:lvl9pPr lvl="8" algn="ctr">
              <a:lnSpc>
                <a:spcPct val="100000"/>
              </a:lnSpc>
              <a:spcBef>
                <a:spcPts val="0"/>
              </a:spcBef>
              <a:spcAft>
                <a:spcPts val="0"/>
              </a:spcAft>
              <a:buSzPts val="4100"/>
              <a:buNone/>
              <a:defRPr sz="4100"/>
            </a:lvl9pPr>
          </a:lstStyle>
          <a:p>
            <a:endParaRPr/>
          </a:p>
        </p:txBody>
      </p:sp>
      <p:sp>
        <p:nvSpPr>
          <p:cNvPr id="374" name="Google Shape;374;p84"/>
          <p:cNvSpPr txBox="1"/>
          <p:nvPr/>
        </p:nvSpPr>
        <p:spPr>
          <a:xfrm>
            <a:off x="4026150" y="273225"/>
            <a:ext cx="10917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 sz="4000" b="0" i="0" u="none" strike="noStrike" cap="none">
                <a:solidFill>
                  <a:srgbClr val="FFFFFF"/>
                </a:solidFill>
                <a:latin typeface="EB Garamond Medium"/>
                <a:ea typeface="EB Garamond Medium"/>
                <a:cs typeface="EB Garamond Medium"/>
                <a:sym typeface="EB Garamond Medium"/>
              </a:rPr>
              <a:t>“</a:t>
            </a:r>
            <a:endParaRPr sz="4000" b="0" i="0" u="none" strike="noStrike" cap="none">
              <a:solidFill>
                <a:srgbClr val="FFFFFF"/>
              </a:solidFill>
              <a:latin typeface="EB Garamond Medium"/>
              <a:ea typeface="EB Garamond Medium"/>
              <a:cs typeface="EB Garamond Medium"/>
              <a:sym typeface="EB Garamond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tatistics 1">
  <p:cSld name="BLANK_1">
    <p:spTree>
      <p:nvGrpSpPr>
        <p:cNvPr id="1" name="Shape 375"/>
        <p:cNvGrpSpPr/>
        <p:nvPr/>
      </p:nvGrpSpPr>
      <p:grpSpPr>
        <a:xfrm>
          <a:off x="0" y="0"/>
          <a:ext cx="0" cy="0"/>
          <a:chOff x="0" y="0"/>
          <a:chExt cx="0" cy="0"/>
        </a:xfrm>
      </p:grpSpPr>
      <p:sp>
        <p:nvSpPr>
          <p:cNvPr id="376" name="Google Shape;376;p8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377" name="Google Shape;377;p85"/>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262626"/>
                </a:solidFill>
                <a:latin typeface="DM Sans"/>
                <a:ea typeface="DM Sans"/>
                <a:cs typeface="DM Sans"/>
                <a:sym typeface="DM Sans"/>
              </a:rPr>
              <a:t>Statistics</a:t>
            </a:r>
            <a:endParaRPr sz="1000" b="0" i="0" u="none" strike="noStrike" cap="none">
              <a:solidFill>
                <a:srgbClr val="262626"/>
              </a:solidFill>
              <a:latin typeface="DM Sans"/>
              <a:ea typeface="DM Sans"/>
              <a:cs typeface="DM Sans"/>
              <a:sym typeface="DM Sans"/>
            </a:endParaRPr>
          </a:p>
        </p:txBody>
      </p:sp>
      <p:pic>
        <p:nvPicPr>
          <p:cNvPr id="378" name="Google Shape;378;p85"/>
          <p:cNvPicPr preferRelativeResize="0"/>
          <p:nvPr/>
        </p:nvPicPr>
        <p:blipFill rotWithShape="1">
          <a:blip r:embed="rId2">
            <a:alphaModFix/>
          </a:blip>
          <a:srcRect t="25088" r="38601"/>
          <a:stretch/>
        </p:blipFill>
        <p:spPr>
          <a:xfrm>
            <a:off x="7670750" y="0"/>
            <a:ext cx="1473250" cy="1430325"/>
          </a:xfrm>
          <a:prstGeom prst="rect">
            <a:avLst/>
          </a:prstGeom>
          <a:noFill/>
          <a:ln>
            <a:noFill/>
          </a:ln>
        </p:spPr>
      </p:pic>
      <p:pic>
        <p:nvPicPr>
          <p:cNvPr id="379" name="Google Shape;379;p85"/>
          <p:cNvPicPr preferRelativeResize="0"/>
          <p:nvPr/>
        </p:nvPicPr>
        <p:blipFill rotWithShape="1">
          <a:blip r:embed="rId3">
            <a:alphaModFix/>
          </a:blip>
          <a:srcRect t="27399" r="40529"/>
          <a:stretch/>
        </p:blipFill>
        <p:spPr>
          <a:xfrm rot="10800000">
            <a:off x="-7574" y="3222400"/>
            <a:ext cx="1939324" cy="1933425"/>
          </a:xfrm>
          <a:prstGeom prst="rect">
            <a:avLst/>
          </a:prstGeom>
          <a:noFill/>
          <a:ln>
            <a:noFill/>
          </a:ln>
        </p:spPr>
      </p:pic>
      <p:pic>
        <p:nvPicPr>
          <p:cNvPr id="380" name="Google Shape;380;p85"/>
          <p:cNvPicPr preferRelativeResize="0"/>
          <p:nvPr/>
        </p:nvPicPr>
        <p:blipFill rotWithShape="1">
          <a:blip r:embed="rId4">
            <a:alphaModFix/>
          </a:blip>
          <a:srcRect/>
          <a:stretch/>
        </p:blipFill>
        <p:spPr>
          <a:xfrm>
            <a:off x="460850" y="4695622"/>
            <a:ext cx="347776" cy="1528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tatistics 2">
  <p:cSld name="BLANK_1_1">
    <p:spTree>
      <p:nvGrpSpPr>
        <p:cNvPr id="1" name="Shape 381"/>
        <p:cNvGrpSpPr/>
        <p:nvPr/>
      </p:nvGrpSpPr>
      <p:grpSpPr>
        <a:xfrm>
          <a:off x="0" y="0"/>
          <a:ext cx="0" cy="0"/>
          <a:chOff x="0" y="0"/>
          <a:chExt cx="0" cy="0"/>
        </a:xfrm>
      </p:grpSpPr>
      <p:sp>
        <p:nvSpPr>
          <p:cNvPr id="382" name="Google Shape;382;p8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383" name="Google Shape;383;p86"/>
          <p:cNvPicPr preferRelativeResize="0"/>
          <p:nvPr/>
        </p:nvPicPr>
        <p:blipFill rotWithShape="1">
          <a:blip r:embed="rId2">
            <a:alphaModFix/>
          </a:blip>
          <a:srcRect t="26690" r="39397"/>
          <a:stretch/>
        </p:blipFill>
        <p:spPr>
          <a:xfrm>
            <a:off x="7642350" y="0"/>
            <a:ext cx="1501650" cy="1445499"/>
          </a:xfrm>
          <a:prstGeom prst="rect">
            <a:avLst/>
          </a:prstGeom>
          <a:noFill/>
          <a:ln>
            <a:noFill/>
          </a:ln>
        </p:spPr>
      </p:pic>
      <p:pic>
        <p:nvPicPr>
          <p:cNvPr id="384" name="Google Shape;384;p86"/>
          <p:cNvPicPr preferRelativeResize="0"/>
          <p:nvPr/>
        </p:nvPicPr>
        <p:blipFill rotWithShape="1">
          <a:blip r:embed="rId3">
            <a:alphaModFix/>
          </a:blip>
          <a:srcRect l="36321" b="37476"/>
          <a:stretch/>
        </p:blipFill>
        <p:spPr>
          <a:xfrm>
            <a:off x="0" y="3681825"/>
            <a:ext cx="1501650" cy="1461675"/>
          </a:xfrm>
          <a:prstGeom prst="rect">
            <a:avLst/>
          </a:prstGeom>
          <a:noFill/>
          <a:ln>
            <a:noFill/>
          </a:ln>
        </p:spPr>
      </p:pic>
      <p:sp>
        <p:nvSpPr>
          <p:cNvPr id="385" name="Google Shape;385;p86"/>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262626"/>
                </a:solidFill>
                <a:latin typeface="DM Sans"/>
                <a:ea typeface="DM Sans"/>
                <a:cs typeface="DM Sans"/>
                <a:sym typeface="DM Sans"/>
              </a:rPr>
              <a:t>Statistics</a:t>
            </a:r>
            <a:endParaRPr sz="1000" b="0" i="0" u="none" strike="noStrike" cap="none">
              <a:solidFill>
                <a:srgbClr val="262626"/>
              </a:solidFill>
              <a:latin typeface="DM Sans"/>
              <a:ea typeface="DM Sans"/>
              <a:cs typeface="DM Sans"/>
              <a:sym typeface="DM Sans"/>
            </a:endParaRPr>
          </a:p>
        </p:txBody>
      </p:sp>
      <p:pic>
        <p:nvPicPr>
          <p:cNvPr id="386" name="Google Shape;386;p86"/>
          <p:cNvPicPr preferRelativeResize="0"/>
          <p:nvPr/>
        </p:nvPicPr>
        <p:blipFill rotWithShape="1">
          <a:blip r:embed="rId4">
            <a:alphaModFix/>
          </a:blip>
          <a:srcRect/>
          <a:stretch/>
        </p:blipFill>
        <p:spPr>
          <a:xfrm>
            <a:off x="460850" y="4695622"/>
            <a:ext cx="347776" cy="1528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tatistics Dark">
  <p:cSld name="BLANK_1_1_1">
    <p:spTree>
      <p:nvGrpSpPr>
        <p:cNvPr id="1" name="Shape 387"/>
        <p:cNvGrpSpPr/>
        <p:nvPr/>
      </p:nvGrpSpPr>
      <p:grpSpPr>
        <a:xfrm>
          <a:off x="0" y="0"/>
          <a:ext cx="0" cy="0"/>
          <a:chOff x="0" y="0"/>
          <a:chExt cx="0" cy="0"/>
        </a:xfrm>
      </p:grpSpPr>
      <p:pic>
        <p:nvPicPr>
          <p:cNvPr id="388" name="Google Shape;388;p87"/>
          <p:cNvPicPr preferRelativeResize="0"/>
          <p:nvPr/>
        </p:nvPicPr>
        <p:blipFill rotWithShape="1">
          <a:blip r:embed="rId2">
            <a:alphaModFix/>
          </a:blip>
          <a:srcRect/>
          <a:stretch/>
        </p:blipFill>
        <p:spPr>
          <a:xfrm>
            <a:off x="7617000" y="1"/>
            <a:ext cx="1527000" cy="1542000"/>
          </a:xfrm>
          <a:prstGeom prst="rect">
            <a:avLst/>
          </a:prstGeom>
          <a:noFill/>
          <a:ln>
            <a:noFill/>
          </a:ln>
        </p:spPr>
      </p:pic>
      <p:sp>
        <p:nvSpPr>
          <p:cNvPr id="389" name="Google Shape;389;p8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390" name="Google Shape;390;p87"/>
          <p:cNvPicPr preferRelativeResize="0"/>
          <p:nvPr/>
        </p:nvPicPr>
        <p:blipFill rotWithShape="1">
          <a:blip r:embed="rId3">
            <a:alphaModFix/>
          </a:blip>
          <a:srcRect t="23023" r="36904"/>
          <a:stretch/>
        </p:blipFill>
        <p:spPr>
          <a:xfrm rot="10800000">
            <a:off x="-1" y="3307875"/>
            <a:ext cx="1890726" cy="1835625"/>
          </a:xfrm>
          <a:prstGeom prst="rect">
            <a:avLst/>
          </a:prstGeom>
          <a:noFill/>
          <a:ln>
            <a:noFill/>
          </a:ln>
        </p:spPr>
      </p:pic>
      <p:pic>
        <p:nvPicPr>
          <p:cNvPr id="391" name="Google Shape;391;p87"/>
          <p:cNvPicPr preferRelativeResize="0"/>
          <p:nvPr/>
        </p:nvPicPr>
        <p:blipFill rotWithShape="1">
          <a:blip r:embed="rId4">
            <a:alphaModFix/>
          </a:blip>
          <a:srcRect l="49" r="59"/>
          <a:stretch/>
        </p:blipFill>
        <p:spPr>
          <a:xfrm>
            <a:off x="460850" y="4696097"/>
            <a:ext cx="347776" cy="152826"/>
          </a:xfrm>
          <a:prstGeom prst="rect">
            <a:avLst/>
          </a:prstGeom>
          <a:noFill/>
          <a:ln>
            <a:noFill/>
          </a:ln>
        </p:spPr>
      </p:pic>
      <p:sp>
        <p:nvSpPr>
          <p:cNvPr id="392" name="Google Shape;392;p87"/>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FFFFFF"/>
                </a:solidFill>
                <a:latin typeface="DM Sans"/>
                <a:ea typeface="DM Sans"/>
                <a:cs typeface="DM Sans"/>
                <a:sym typeface="DM Sans"/>
              </a:rPr>
              <a:t>Statistics</a:t>
            </a:r>
            <a:endParaRPr sz="1000" b="0" i="0" u="none" strike="noStrike" cap="none">
              <a:solidFill>
                <a:srgbClr val="FFFFFF"/>
              </a:solidFill>
              <a:latin typeface="DM Sans"/>
              <a:ea typeface="DM Sans"/>
              <a:cs typeface="DM Sans"/>
              <a:sym typeface="DM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al Background 1 1 1 1">
  <p:cSld name="SECTION_HEADER_2_3_1_1_1_1_1_1">
    <p:spTree>
      <p:nvGrpSpPr>
        <p:cNvPr id="1" name="Shape 393"/>
        <p:cNvGrpSpPr/>
        <p:nvPr/>
      </p:nvGrpSpPr>
      <p:grpSpPr>
        <a:xfrm>
          <a:off x="0" y="0"/>
          <a:ext cx="0" cy="0"/>
          <a:chOff x="0" y="0"/>
          <a:chExt cx="0" cy="0"/>
        </a:xfrm>
      </p:grpSpPr>
      <p:sp>
        <p:nvSpPr>
          <p:cNvPr id="394" name="Google Shape;394;p88"/>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88"/>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396" name="Google Shape;396;p8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Agenda Layout">
  <p:cSld name="TITLE_2_2_1_1_3_1_2">
    <p:bg>
      <p:bgPr>
        <a:solidFill>
          <a:srgbClr val="FFFFFF"/>
        </a:solidFill>
        <a:effectLst/>
      </p:bgPr>
    </p:bg>
    <p:spTree>
      <p:nvGrpSpPr>
        <p:cNvPr id="1" name="Shape 401"/>
        <p:cNvGrpSpPr/>
        <p:nvPr/>
      </p:nvGrpSpPr>
      <p:grpSpPr>
        <a:xfrm>
          <a:off x="0" y="0"/>
          <a:ext cx="0" cy="0"/>
          <a:chOff x="0" y="0"/>
          <a:chExt cx="0" cy="0"/>
        </a:xfrm>
      </p:grpSpPr>
      <p:sp>
        <p:nvSpPr>
          <p:cNvPr id="402" name="Google Shape;402;p2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04" name="Google Shape;404;p23"/>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05" name="Google Shape;405;p23"/>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406" name="Google Shape;406;p23"/>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407" name="Google Shape;407;p23"/>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cSld name="TITLE_2">
    <p:bg>
      <p:bgPr>
        <a:solidFill>
          <a:srgbClr val="FFFFFF"/>
        </a:solidFill>
        <a:effectLst/>
      </p:bgPr>
    </p:bg>
    <p:spTree>
      <p:nvGrpSpPr>
        <p:cNvPr id="1" name="Shape 408"/>
        <p:cNvGrpSpPr/>
        <p:nvPr/>
      </p:nvGrpSpPr>
      <p:grpSpPr>
        <a:xfrm>
          <a:off x="0" y="0"/>
          <a:ext cx="0" cy="0"/>
          <a:chOff x="0" y="0"/>
          <a:chExt cx="0" cy="0"/>
        </a:xfrm>
      </p:grpSpPr>
      <p:sp>
        <p:nvSpPr>
          <p:cNvPr id="409" name="Google Shape;409;p8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10" name="Google Shape;410;p89"/>
          <p:cNvPicPr preferRelativeResize="0"/>
          <p:nvPr/>
        </p:nvPicPr>
        <p:blipFill rotWithShape="1">
          <a:blip r:embed="rId2">
            <a:alphaModFix/>
          </a:blip>
          <a:srcRect l="49" r="59"/>
          <a:stretch/>
        </p:blipFill>
        <p:spPr>
          <a:xfrm>
            <a:off x="195975" y="4798546"/>
            <a:ext cx="327526" cy="14392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2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2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1">
  <p:cSld name="TITLE_2_5">
    <p:bg>
      <p:bgPr>
        <a:solidFill>
          <a:srgbClr val="FFFFFF"/>
        </a:solidFill>
        <a:effectLst/>
      </p:bgPr>
    </p:bg>
    <p:spTree>
      <p:nvGrpSpPr>
        <p:cNvPr id="1" name="Shape 411"/>
        <p:cNvGrpSpPr/>
        <p:nvPr/>
      </p:nvGrpSpPr>
      <p:grpSpPr>
        <a:xfrm>
          <a:off x="0" y="0"/>
          <a:ext cx="0" cy="0"/>
          <a:chOff x="0" y="0"/>
          <a:chExt cx="0" cy="0"/>
        </a:xfrm>
      </p:grpSpPr>
      <p:sp>
        <p:nvSpPr>
          <p:cNvPr id="412" name="Google Shape;412;p9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ster Title Slide">
  <p:cSld name="TITLE_2_4">
    <p:bg>
      <p:bgPr>
        <a:solidFill>
          <a:srgbClr val="FFFFFF"/>
        </a:solidFill>
        <a:effectLst/>
      </p:bgPr>
    </p:bg>
    <p:spTree>
      <p:nvGrpSpPr>
        <p:cNvPr id="1" name="Shape 413"/>
        <p:cNvGrpSpPr/>
        <p:nvPr/>
      </p:nvGrpSpPr>
      <p:grpSpPr>
        <a:xfrm>
          <a:off x="0" y="0"/>
          <a:ext cx="0" cy="0"/>
          <a:chOff x="0" y="0"/>
          <a:chExt cx="0" cy="0"/>
        </a:xfrm>
      </p:grpSpPr>
      <p:sp>
        <p:nvSpPr>
          <p:cNvPr id="414" name="Google Shape;414;p9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415" name="Google Shape;415;p91"/>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pic>
        <p:nvPicPr>
          <p:cNvPr id="416" name="Google Shape;416;p91"/>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Page + Logo">
  <p:cSld name="TITLE_2_3">
    <p:bg>
      <p:bgPr>
        <a:solidFill>
          <a:srgbClr val="FFFFFF"/>
        </a:solidFill>
        <a:effectLst/>
      </p:bgPr>
    </p:bg>
    <p:spTree>
      <p:nvGrpSpPr>
        <p:cNvPr id="1" name="Shape 417"/>
        <p:cNvGrpSpPr/>
        <p:nvPr/>
      </p:nvGrpSpPr>
      <p:grpSpPr>
        <a:xfrm>
          <a:off x="0" y="0"/>
          <a:ext cx="0" cy="0"/>
          <a:chOff x="0" y="0"/>
          <a:chExt cx="0" cy="0"/>
        </a:xfrm>
      </p:grpSpPr>
      <p:sp>
        <p:nvSpPr>
          <p:cNvPr id="418" name="Google Shape;418;p9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19" name="Google Shape;419;p92"/>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Slide 1">
  <p:cSld name="TITLE_2_2">
    <p:bg>
      <p:bgPr>
        <a:solidFill>
          <a:srgbClr val="FFFFFF"/>
        </a:solidFill>
        <a:effectLst/>
      </p:bgPr>
    </p:bg>
    <p:spTree>
      <p:nvGrpSpPr>
        <p:cNvPr id="1" name="Shape 420"/>
        <p:cNvGrpSpPr/>
        <p:nvPr/>
      </p:nvGrpSpPr>
      <p:grpSpPr>
        <a:xfrm>
          <a:off x="0" y="0"/>
          <a:ext cx="0" cy="0"/>
          <a:chOff x="0" y="0"/>
          <a:chExt cx="0" cy="0"/>
        </a:xfrm>
      </p:grpSpPr>
      <p:sp>
        <p:nvSpPr>
          <p:cNvPr id="421" name="Google Shape;421;p9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93"/>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423" name="Google Shape;423;p93"/>
          <p:cNvSpPr txBox="1">
            <a:spLocks noGrp="1"/>
          </p:cNvSpPr>
          <p:nvPr>
            <p:ph type="subTitle" idx="2"/>
          </p:nvPr>
        </p:nvSpPr>
        <p:spPr>
          <a:xfrm>
            <a:off x="577802" y="23595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424" name="Google Shape;424;p93"/>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25" name="Google Shape;425;p9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26" name="Google Shape;426;p93"/>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27" name="Google Shape;427;p93"/>
          <p:cNvSpPr txBox="1">
            <a:spLocks noGrp="1"/>
          </p:cNvSpPr>
          <p:nvPr>
            <p:ph type="ctrTitle" idx="3"/>
          </p:nvPr>
        </p:nvSpPr>
        <p:spPr>
          <a:xfrm>
            <a:off x="570200" y="17614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bullets">
  <p:cSld name="TITLE_2_2_3">
    <p:bg>
      <p:bgPr>
        <a:solidFill>
          <a:srgbClr val="FFFFFF"/>
        </a:solidFill>
        <a:effectLst/>
      </p:bgPr>
    </p:bg>
    <p:spTree>
      <p:nvGrpSpPr>
        <p:cNvPr id="1" name="Shape 428"/>
        <p:cNvGrpSpPr/>
        <p:nvPr/>
      </p:nvGrpSpPr>
      <p:grpSpPr>
        <a:xfrm>
          <a:off x="0" y="0"/>
          <a:ext cx="0" cy="0"/>
          <a:chOff x="0" y="0"/>
          <a:chExt cx="0" cy="0"/>
        </a:xfrm>
      </p:grpSpPr>
      <p:sp>
        <p:nvSpPr>
          <p:cNvPr id="429" name="Google Shape;429;p94"/>
          <p:cNvSpPr txBox="1">
            <a:spLocks noGrp="1"/>
          </p:cNvSpPr>
          <p:nvPr>
            <p:ph type="subTitle" idx="1"/>
          </p:nvPr>
        </p:nvSpPr>
        <p:spPr>
          <a:xfrm>
            <a:off x="577802" y="23595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430" name="Google Shape;430;p94"/>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94"/>
          <p:cNvSpPr txBox="1">
            <a:spLocks noGrp="1"/>
          </p:cNvSpPr>
          <p:nvPr>
            <p:ph type="subTitle" idx="2"/>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432" name="Google Shape;432;p94"/>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33" name="Google Shape;433;p9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34" name="Google Shape;434;p94"/>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35" name="Google Shape;435;p94"/>
          <p:cNvSpPr txBox="1">
            <a:spLocks noGrp="1"/>
          </p:cNvSpPr>
          <p:nvPr>
            <p:ph type="ctrTitle" idx="3"/>
          </p:nvPr>
        </p:nvSpPr>
        <p:spPr>
          <a:xfrm>
            <a:off x="570200" y="17614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36" name="Google Shape;436;p94"/>
          <p:cNvSpPr/>
          <p:nvPr/>
        </p:nvSpPr>
        <p:spPr>
          <a:xfrm>
            <a:off x="687275" y="289662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94"/>
          <p:cNvSpPr/>
          <p:nvPr/>
        </p:nvSpPr>
        <p:spPr>
          <a:xfrm>
            <a:off x="687275" y="308360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94"/>
          <p:cNvSpPr/>
          <p:nvPr/>
        </p:nvSpPr>
        <p:spPr>
          <a:xfrm>
            <a:off x="687275" y="327057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94"/>
          <p:cNvSpPr/>
          <p:nvPr/>
        </p:nvSpPr>
        <p:spPr>
          <a:xfrm>
            <a:off x="687275" y="345755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slide 1">
  <p:cSld name="TITLE_2_2_2">
    <p:bg>
      <p:bgPr>
        <a:solidFill>
          <a:srgbClr val="FFFFFF"/>
        </a:solidFill>
        <a:effectLst/>
      </p:bgPr>
    </p:bg>
    <p:spTree>
      <p:nvGrpSpPr>
        <p:cNvPr id="1" name="Shape 440"/>
        <p:cNvGrpSpPr/>
        <p:nvPr/>
      </p:nvGrpSpPr>
      <p:grpSpPr>
        <a:xfrm>
          <a:off x="0" y="0"/>
          <a:ext cx="0" cy="0"/>
          <a:chOff x="0" y="0"/>
          <a:chExt cx="0" cy="0"/>
        </a:xfrm>
      </p:grpSpPr>
      <p:sp>
        <p:nvSpPr>
          <p:cNvPr id="441" name="Google Shape;441;p95"/>
          <p:cNvSpPr/>
          <p:nvPr/>
        </p:nvSpPr>
        <p:spPr>
          <a:xfrm>
            <a:off x="5669025" y="1871900"/>
            <a:ext cx="5055600" cy="50556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95"/>
          <p:cNvSpPr/>
          <p:nvPr/>
        </p:nvSpPr>
        <p:spPr>
          <a:xfrm>
            <a:off x="-1145750" y="-989850"/>
            <a:ext cx="5055600" cy="5055600"/>
          </a:xfrm>
          <a:prstGeom prst="ellipse">
            <a:avLst/>
          </a:prstGeom>
          <a:solidFill>
            <a:srgbClr val="F7F8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95"/>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95"/>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445" name="Google Shape;445;p95"/>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446" name="Google Shape;446;p9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47" name="Google Shape;447;p95"/>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48" name="Google Shape;448;p95"/>
          <p:cNvSpPr txBox="1">
            <a:spLocks noGrp="1"/>
          </p:cNvSpPr>
          <p:nvPr>
            <p:ph type="ctrTitle"/>
          </p:nvPr>
        </p:nvSpPr>
        <p:spPr>
          <a:xfrm>
            <a:off x="570200" y="1031177"/>
            <a:ext cx="5540700" cy="16332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Slide 1">
  <p:cSld name="TITLE_2_2_1">
    <p:bg>
      <p:bgPr>
        <a:solidFill>
          <a:srgbClr val="EAF1F7"/>
        </a:solidFill>
        <a:effectLst/>
      </p:bgPr>
    </p:bg>
    <p:spTree>
      <p:nvGrpSpPr>
        <p:cNvPr id="1" name="Shape 449"/>
        <p:cNvGrpSpPr/>
        <p:nvPr/>
      </p:nvGrpSpPr>
      <p:grpSpPr>
        <a:xfrm>
          <a:off x="0" y="0"/>
          <a:ext cx="0" cy="0"/>
          <a:chOff x="0" y="0"/>
          <a:chExt cx="0" cy="0"/>
        </a:xfrm>
      </p:grpSpPr>
      <p:sp>
        <p:nvSpPr>
          <p:cNvPr id="450" name="Google Shape;450;p96"/>
          <p:cNvSpPr txBox="1">
            <a:spLocks noGrp="1"/>
          </p:cNvSpPr>
          <p:nvPr>
            <p:ph type="subTitle" idx="1"/>
          </p:nvPr>
        </p:nvSpPr>
        <p:spPr>
          <a:xfrm>
            <a:off x="577802" y="18261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451" name="Google Shape;451;p96"/>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52" name="Google Shape;452;p9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53" name="Google Shape;453;p96"/>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Heading 3">
  <p:cSld name="TITLE_2_2_1_1">
    <p:bg>
      <p:bgPr>
        <a:solidFill>
          <a:srgbClr val="6FD2C9"/>
        </a:solidFill>
        <a:effectLst/>
      </p:bgPr>
    </p:bg>
    <p:spTree>
      <p:nvGrpSpPr>
        <p:cNvPr id="1" name="Shape 454"/>
        <p:cNvGrpSpPr/>
        <p:nvPr/>
      </p:nvGrpSpPr>
      <p:grpSpPr>
        <a:xfrm>
          <a:off x="0" y="0"/>
          <a:ext cx="0" cy="0"/>
          <a:chOff x="0" y="0"/>
          <a:chExt cx="0" cy="0"/>
        </a:xfrm>
      </p:grpSpPr>
      <p:pic>
        <p:nvPicPr>
          <p:cNvPr id="455" name="Google Shape;455;p97"/>
          <p:cNvPicPr preferRelativeResize="0"/>
          <p:nvPr/>
        </p:nvPicPr>
        <p:blipFill rotWithShape="1">
          <a:blip r:embed="rId2">
            <a:alphaModFix/>
          </a:blip>
          <a:srcRect l="16896" r="16888"/>
          <a:stretch/>
        </p:blipFill>
        <p:spPr>
          <a:xfrm>
            <a:off x="3950775" y="-681150"/>
            <a:ext cx="6505800" cy="6505800"/>
          </a:xfrm>
          <a:prstGeom prst="flowChartConnector">
            <a:avLst/>
          </a:prstGeom>
          <a:noFill/>
          <a:ln>
            <a:noFill/>
          </a:ln>
        </p:spPr>
      </p:pic>
      <p:sp>
        <p:nvSpPr>
          <p:cNvPr id="456" name="Google Shape;456;p97"/>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97"/>
          <p:cNvSpPr txBox="1">
            <a:spLocks noGrp="1"/>
          </p:cNvSpPr>
          <p:nvPr>
            <p:ph type="subTitle" idx="1"/>
          </p:nvPr>
        </p:nvSpPr>
        <p:spPr>
          <a:xfrm>
            <a:off x="577802" y="18261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458" name="Google Shape;458;p97"/>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59" name="Google Shape;459;p9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60" name="Google Shape;460;p97"/>
          <p:cNvPicPr preferRelativeResize="0"/>
          <p:nvPr/>
        </p:nvPicPr>
        <p:blipFill rotWithShape="1">
          <a:blip r:embed="rId3">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Heading 3 1">
  <p:cSld name="TITLE_2_2_1_1_4">
    <p:bg>
      <p:bgPr>
        <a:solidFill>
          <a:srgbClr val="6FD2C9"/>
        </a:solidFill>
        <a:effectLst/>
      </p:bgPr>
    </p:bg>
    <p:spTree>
      <p:nvGrpSpPr>
        <p:cNvPr id="1" name="Shape 461"/>
        <p:cNvGrpSpPr/>
        <p:nvPr/>
      </p:nvGrpSpPr>
      <p:grpSpPr>
        <a:xfrm>
          <a:off x="0" y="0"/>
          <a:ext cx="0" cy="0"/>
          <a:chOff x="0" y="0"/>
          <a:chExt cx="0" cy="0"/>
        </a:xfrm>
      </p:grpSpPr>
      <p:sp>
        <p:nvSpPr>
          <p:cNvPr id="462" name="Google Shape;462;p98"/>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98"/>
          <p:cNvSpPr txBox="1">
            <a:spLocks noGrp="1"/>
          </p:cNvSpPr>
          <p:nvPr>
            <p:ph type="subTitle" idx="1"/>
          </p:nvPr>
        </p:nvSpPr>
        <p:spPr>
          <a:xfrm>
            <a:off x="577802" y="1521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464" name="Google Shape;464;p98"/>
          <p:cNvSpPr txBox="1">
            <a:spLocks noGrp="1"/>
          </p:cNvSpPr>
          <p:nvPr>
            <p:ph type="ctrTitle"/>
          </p:nvPr>
        </p:nvSpPr>
        <p:spPr>
          <a:xfrm>
            <a:off x="570200" y="683950"/>
            <a:ext cx="69120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65" name="Google Shape;465;p9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66" name="Google Shape;466;p98"/>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s Page 1">
  <p:cSld name="TITLE_2_2_1_1_3">
    <p:bg>
      <p:bgPr>
        <a:solidFill>
          <a:srgbClr val="6FD2C9"/>
        </a:solidFill>
        <a:effectLst/>
      </p:bgPr>
    </p:bg>
    <p:spTree>
      <p:nvGrpSpPr>
        <p:cNvPr id="1" name="Shape 467"/>
        <p:cNvGrpSpPr/>
        <p:nvPr/>
      </p:nvGrpSpPr>
      <p:grpSpPr>
        <a:xfrm>
          <a:off x="0" y="0"/>
          <a:ext cx="0" cy="0"/>
          <a:chOff x="0" y="0"/>
          <a:chExt cx="0" cy="0"/>
        </a:xfrm>
      </p:grpSpPr>
      <p:sp>
        <p:nvSpPr>
          <p:cNvPr id="468" name="Google Shape;468;p99"/>
          <p:cNvSpPr txBox="1">
            <a:spLocks noGrp="1"/>
          </p:cNvSpPr>
          <p:nvPr>
            <p:ph type="subTitle" idx="1"/>
          </p:nvPr>
        </p:nvSpPr>
        <p:spPr>
          <a:xfrm>
            <a:off x="441300" y="1516041"/>
            <a:ext cx="21822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469" name="Google Shape;469;p99"/>
          <p:cNvSpPr txBox="1">
            <a:spLocks noGrp="1"/>
          </p:cNvSpPr>
          <p:nvPr>
            <p:ph type="ctrTitle"/>
          </p:nvPr>
        </p:nvSpPr>
        <p:spPr>
          <a:xfrm>
            <a:off x="570200" y="685062"/>
            <a:ext cx="6390300" cy="474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70" name="Google Shape;470;p9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471" name="Google Shape;471;p99"/>
          <p:cNvSpPr txBox="1">
            <a:spLocks noGrp="1"/>
          </p:cNvSpPr>
          <p:nvPr>
            <p:ph type="subTitle" idx="2"/>
          </p:nvPr>
        </p:nvSpPr>
        <p:spPr>
          <a:xfrm>
            <a:off x="2229235" y="1516041"/>
            <a:ext cx="25080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AutoNum type="arabicPeriod"/>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AutoNum type="alphaLcPeriod"/>
              <a:defRPr sz="1100">
                <a:latin typeface="DM Sans"/>
                <a:ea typeface="DM Sans"/>
                <a:cs typeface="DM Sans"/>
                <a:sym typeface="DM Sans"/>
              </a:defRPr>
            </a:lvl2pPr>
            <a:lvl3pPr lvl="2" algn="l">
              <a:lnSpc>
                <a:spcPct val="115000"/>
              </a:lnSpc>
              <a:spcBef>
                <a:spcPts val="0"/>
              </a:spcBef>
              <a:spcAft>
                <a:spcPts val="0"/>
              </a:spcAft>
              <a:buSzPts val="1100"/>
              <a:buFont typeface="DM Sans"/>
              <a:buAutoNum type="romanLcPeriod"/>
              <a:defRPr sz="1100">
                <a:latin typeface="DM Sans"/>
                <a:ea typeface="DM Sans"/>
                <a:cs typeface="DM Sans"/>
                <a:sym typeface="DM Sans"/>
              </a:defRPr>
            </a:lvl3pPr>
            <a:lvl4pPr lvl="3" algn="l">
              <a:lnSpc>
                <a:spcPct val="115000"/>
              </a:lnSpc>
              <a:spcBef>
                <a:spcPts val="0"/>
              </a:spcBef>
              <a:spcAft>
                <a:spcPts val="0"/>
              </a:spcAft>
              <a:buSzPts val="1100"/>
              <a:buFont typeface="DM Sans"/>
              <a:buAutoNum type="arabicPeriod"/>
              <a:defRPr sz="1100">
                <a:latin typeface="DM Sans"/>
                <a:ea typeface="DM Sans"/>
                <a:cs typeface="DM Sans"/>
                <a:sym typeface="DM Sans"/>
              </a:defRPr>
            </a:lvl4pPr>
            <a:lvl5pPr lvl="4" algn="l">
              <a:lnSpc>
                <a:spcPct val="115000"/>
              </a:lnSpc>
              <a:spcBef>
                <a:spcPts val="0"/>
              </a:spcBef>
              <a:spcAft>
                <a:spcPts val="0"/>
              </a:spcAft>
              <a:buSzPts val="1100"/>
              <a:buFont typeface="DM Sans"/>
              <a:buAutoNum type="alphaLcPeriod"/>
              <a:defRPr sz="1100">
                <a:latin typeface="DM Sans"/>
                <a:ea typeface="DM Sans"/>
                <a:cs typeface="DM Sans"/>
                <a:sym typeface="DM Sans"/>
              </a:defRPr>
            </a:lvl5pPr>
            <a:lvl6pPr lvl="5" algn="l">
              <a:lnSpc>
                <a:spcPct val="115000"/>
              </a:lnSpc>
              <a:spcBef>
                <a:spcPts val="0"/>
              </a:spcBef>
              <a:spcAft>
                <a:spcPts val="0"/>
              </a:spcAft>
              <a:buSzPts val="1100"/>
              <a:buFont typeface="DM Sans"/>
              <a:buAutoNum type="romanLcPeriod"/>
              <a:defRPr sz="1100">
                <a:latin typeface="DM Sans"/>
                <a:ea typeface="DM Sans"/>
                <a:cs typeface="DM Sans"/>
                <a:sym typeface="DM Sans"/>
              </a:defRPr>
            </a:lvl6pPr>
            <a:lvl7pPr lvl="6" algn="l">
              <a:lnSpc>
                <a:spcPct val="115000"/>
              </a:lnSpc>
              <a:spcBef>
                <a:spcPts val="0"/>
              </a:spcBef>
              <a:spcAft>
                <a:spcPts val="0"/>
              </a:spcAft>
              <a:buSzPts val="1100"/>
              <a:buFont typeface="DM Sans"/>
              <a:buAutoNum type="arabicPeriod"/>
              <a:defRPr sz="1100">
                <a:latin typeface="DM Sans"/>
                <a:ea typeface="DM Sans"/>
                <a:cs typeface="DM Sans"/>
                <a:sym typeface="DM Sans"/>
              </a:defRPr>
            </a:lvl7pPr>
            <a:lvl8pPr lvl="7" algn="l">
              <a:lnSpc>
                <a:spcPct val="115000"/>
              </a:lnSpc>
              <a:spcBef>
                <a:spcPts val="0"/>
              </a:spcBef>
              <a:spcAft>
                <a:spcPts val="0"/>
              </a:spcAft>
              <a:buSzPts val="1100"/>
              <a:buFont typeface="DM Sans"/>
              <a:buAutoNum type="alphaLcPeriod"/>
              <a:defRPr sz="1100">
                <a:latin typeface="DM Sans"/>
                <a:ea typeface="DM Sans"/>
                <a:cs typeface="DM Sans"/>
                <a:sym typeface="DM Sans"/>
              </a:defRPr>
            </a:lvl8pPr>
            <a:lvl9pPr lvl="8" algn="l">
              <a:lnSpc>
                <a:spcPct val="115000"/>
              </a:lnSpc>
              <a:spcBef>
                <a:spcPts val="0"/>
              </a:spcBef>
              <a:spcAft>
                <a:spcPts val="0"/>
              </a:spcAft>
              <a:buSzPts val="1100"/>
              <a:buFont typeface="DM Sans"/>
              <a:buAutoNum type="romanLcPeriod"/>
              <a:defRPr sz="1100">
                <a:latin typeface="DM Sans"/>
                <a:ea typeface="DM Sans"/>
                <a:cs typeface="DM Sans"/>
                <a:sym typeface="DM Sans"/>
              </a:defRPr>
            </a:lvl9pPr>
          </a:lstStyle>
          <a:p>
            <a:endParaRPr/>
          </a:p>
        </p:txBody>
      </p:sp>
      <p:pic>
        <p:nvPicPr>
          <p:cNvPr id="472" name="Google Shape;472;p99"/>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s Page 2">
  <p:cSld name="TITLE_2_2_1_1_3_1">
    <p:bg>
      <p:bgPr>
        <a:solidFill>
          <a:srgbClr val="FFFFFF"/>
        </a:solidFill>
        <a:effectLst/>
      </p:bgPr>
    </p:bg>
    <p:spTree>
      <p:nvGrpSpPr>
        <p:cNvPr id="1" name="Shape 473"/>
        <p:cNvGrpSpPr/>
        <p:nvPr/>
      </p:nvGrpSpPr>
      <p:grpSpPr>
        <a:xfrm>
          <a:off x="0" y="0"/>
          <a:ext cx="0" cy="0"/>
          <a:chOff x="0" y="0"/>
          <a:chExt cx="0" cy="0"/>
        </a:xfrm>
      </p:grpSpPr>
      <p:sp>
        <p:nvSpPr>
          <p:cNvPr id="474" name="Google Shape;474;p10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0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76" name="Google Shape;476;p100"/>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77" name="Google Shape;477;p100"/>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478" name="Google Shape;478;p100"/>
          <p:cNvSpPr txBox="1">
            <a:spLocks noGrp="1"/>
          </p:cNvSpPr>
          <p:nvPr>
            <p:ph type="subTitle" idx="2"/>
          </p:nvPr>
        </p:nvSpPr>
        <p:spPr>
          <a:xfrm>
            <a:off x="501599" y="19785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479" name="Google Shape;479;p100"/>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80" name="Google Shape;480;p100"/>
          <p:cNvSpPr txBox="1">
            <a:spLocks noGrp="1"/>
          </p:cNvSpPr>
          <p:nvPr>
            <p:ph type="subTitle" idx="3"/>
          </p:nvPr>
        </p:nvSpPr>
        <p:spPr>
          <a:xfrm>
            <a:off x="4288074" y="19785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s Page with image">
  <p:cSld name="TITLE_2_2_1_1_3_1_1">
    <p:bg>
      <p:bgPr>
        <a:solidFill>
          <a:srgbClr val="FFFFFF"/>
        </a:solidFill>
        <a:effectLst/>
      </p:bgPr>
    </p:bg>
    <p:spTree>
      <p:nvGrpSpPr>
        <p:cNvPr id="1" name="Shape 481"/>
        <p:cNvGrpSpPr/>
        <p:nvPr/>
      </p:nvGrpSpPr>
      <p:grpSpPr>
        <a:xfrm>
          <a:off x="0" y="0"/>
          <a:ext cx="0" cy="0"/>
          <a:chOff x="0" y="0"/>
          <a:chExt cx="0" cy="0"/>
        </a:xfrm>
      </p:grpSpPr>
      <p:sp>
        <p:nvSpPr>
          <p:cNvPr id="482" name="Google Shape;482;p10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0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84" name="Google Shape;484;p101"/>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85" name="Google Shape;485;p101"/>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486" name="Google Shape;486;p101"/>
          <p:cNvSpPr txBox="1">
            <a:spLocks noGrp="1"/>
          </p:cNvSpPr>
          <p:nvPr>
            <p:ph type="subTitle" idx="2"/>
          </p:nvPr>
        </p:nvSpPr>
        <p:spPr>
          <a:xfrm>
            <a:off x="3332000" y="2664350"/>
            <a:ext cx="26298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487" name="Google Shape;487;p101"/>
          <p:cNvSpPr txBox="1">
            <a:spLocks noGrp="1"/>
          </p:cNvSpPr>
          <p:nvPr>
            <p:ph type="ctrTitle"/>
          </p:nvPr>
        </p:nvSpPr>
        <p:spPr>
          <a:xfrm>
            <a:off x="570203" y="2588950"/>
            <a:ext cx="32274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488" name="Google Shape;488;p101"/>
          <p:cNvSpPr txBox="1">
            <a:spLocks noGrp="1"/>
          </p:cNvSpPr>
          <p:nvPr>
            <p:ph type="subTitle" idx="3"/>
          </p:nvPr>
        </p:nvSpPr>
        <p:spPr>
          <a:xfrm>
            <a:off x="6229450" y="26643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Heading 5">
  <p:cSld name="TITLE_2_2_1_1_2">
    <p:bg>
      <p:bgPr>
        <a:solidFill>
          <a:srgbClr val="7084FF"/>
        </a:solidFill>
        <a:effectLst/>
      </p:bgPr>
    </p:bg>
    <p:spTree>
      <p:nvGrpSpPr>
        <p:cNvPr id="1" name="Shape 489"/>
        <p:cNvGrpSpPr/>
        <p:nvPr/>
      </p:nvGrpSpPr>
      <p:grpSpPr>
        <a:xfrm>
          <a:off x="0" y="0"/>
          <a:ext cx="0" cy="0"/>
          <a:chOff x="0" y="0"/>
          <a:chExt cx="0" cy="0"/>
        </a:xfrm>
      </p:grpSpPr>
      <p:sp>
        <p:nvSpPr>
          <p:cNvPr id="490" name="Google Shape;490;p102"/>
          <p:cNvSpPr txBox="1">
            <a:spLocks noGrp="1"/>
          </p:cNvSpPr>
          <p:nvPr>
            <p:ph type="subTitle" idx="1"/>
          </p:nvPr>
        </p:nvSpPr>
        <p:spPr>
          <a:xfrm>
            <a:off x="577802" y="18261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491" name="Google Shape;491;p102"/>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492" name="Google Shape;492;p10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493" name="Google Shape;493;p102"/>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Heading 4">
  <p:cSld name="TITLE_2_2_1_1_1">
    <p:bg>
      <p:bgPr>
        <a:solidFill>
          <a:srgbClr val="FFFFFF"/>
        </a:solidFill>
        <a:effectLst/>
      </p:bgPr>
    </p:bg>
    <p:spTree>
      <p:nvGrpSpPr>
        <p:cNvPr id="1" name="Shape 494"/>
        <p:cNvGrpSpPr/>
        <p:nvPr/>
      </p:nvGrpSpPr>
      <p:grpSpPr>
        <a:xfrm>
          <a:off x="0" y="0"/>
          <a:ext cx="0" cy="0"/>
          <a:chOff x="0" y="0"/>
          <a:chExt cx="0" cy="0"/>
        </a:xfrm>
      </p:grpSpPr>
      <p:sp>
        <p:nvSpPr>
          <p:cNvPr id="495" name="Google Shape;495;p10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103"/>
          <p:cNvSpPr txBox="1">
            <a:spLocks noGrp="1"/>
          </p:cNvSpPr>
          <p:nvPr>
            <p:ph type="subTitle" idx="1"/>
          </p:nvPr>
        </p:nvSpPr>
        <p:spPr>
          <a:xfrm>
            <a:off x="577802" y="18261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497" name="Google Shape;497;p103"/>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pic>
        <p:nvPicPr>
          <p:cNvPr id="498" name="Google Shape;498;p103"/>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499" name="Google Shape;499;p10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Layout 1">
  <p:cSld name="TITLE_2_1">
    <p:bg>
      <p:bgPr>
        <a:solidFill>
          <a:srgbClr val="FFFFFF"/>
        </a:solidFill>
        <a:effectLst/>
      </p:bgPr>
    </p:bg>
    <p:spTree>
      <p:nvGrpSpPr>
        <p:cNvPr id="1" name="Shape 500"/>
        <p:cNvGrpSpPr/>
        <p:nvPr/>
      </p:nvGrpSpPr>
      <p:grpSpPr>
        <a:xfrm>
          <a:off x="0" y="0"/>
          <a:ext cx="0" cy="0"/>
          <a:chOff x="0" y="0"/>
          <a:chExt cx="0" cy="0"/>
        </a:xfrm>
      </p:grpSpPr>
      <p:cxnSp>
        <p:nvCxnSpPr>
          <p:cNvPr id="501" name="Google Shape;501;p104"/>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502" name="Google Shape;502;p104"/>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503" name="Google Shape;503;p104"/>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504" name="Google Shape;504;p104"/>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505" name="Google Shape;505;p104"/>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10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507" name="Google Shape;507;p104"/>
          <p:cNvSpPr txBox="1">
            <a:spLocks noGrp="1"/>
          </p:cNvSpPr>
          <p:nvPr>
            <p:ph type="ctrTitle"/>
          </p:nvPr>
        </p:nvSpPr>
        <p:spPr>
          <a:xfrm>
            <a:off x="568657" y="6145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508" name="Google Shape;508;p104"/>
          <p:cNvSpPr txBox="1">
            <a:spLocks noGrp="1"/>
          </p:cNvSpPr>
          <p:nvPr>
            <p:ph type="subTitle" idx="1"/>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509" name="Google Shape;509;p104"/>
          <p:cNvSpPr/>
          <p:nvPr/>
        </p:nvSpPr>
        <p:spPr>
          <a:xfrm>
            <a:off x="3435425" y="2063075"/>
            <a:ext cx="2498400" cy="2498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104"/>
          <p:cNvSpPr txBox="1">
            <a:spLocks noGrp="1"/>
          </p:cNvSpPr>
          <p:nvPr>
            <p:ph type="ctrTitle" idx="2"/>
          </p:nvPr>
        </p:nvSpPr>
        <p:spPr>
          <a:xfrm>
            <a:off x="3853025" y="2890375"/>
            <a:ext cx="1663200" cy="393600"/>
          </a:xfrm>
          <a:prstGeom prst="rect">
            <a:avLst/>
          </a:prstGeom>
          <a:noFill/>
          <a:ln>
            <a:noFill/>
          </a:ln>
        </p:spPr>
        <p:txBody>
          <a:bodyPr spcFirstLastPara="1" wrap="square" lIns="91425" tIns="91425" rIns="91425" bIns="91425" anchor="ctr" anchorCtr="0">
            <a:noAutofit/>
          </a:bodyPr>
          <a:lstStyle>
            <a:lvl1pPr lvl="0" algn="ctr">
              <a:lnSpc>
                <a:spcPct val="70000"/>
              </a:lnSpc>
              <a:spcBef>
                <a:spcPts val="0"/>
              </a:spcBef>
              <a:spcAft>
                <a:spcPts val="0"/>
              </a:spcAft>
              <a:buClr>
                <a:srgbClr val="111111"/>
              </a:buClr>
              <a:buSzPts val="2700"/>
              <a:buFont typeface="DM Sans"/>
              <a:buNone/>
              <a:defRPr sz="2700" b="1">
                <a:solidFill>
                  <a:srgbClr val="111111"/>
                </a:solidFill>
                <a:latin typeface="DM Sans"/>
                <a:ea typeface="DM Sans"/>
                <a:cs typeface="DM Sans"/>
                <a:sym typeface="DM Sans"/>
              </a:defRPr>
            </a:lvl1pPr>
            <a:lvl2pPr lvl="1" algn="ctr">
              <a:lnSpc>
                <a:spcPct val="100000"/>
              </a:lnSpc>
              <a:spcBef>
                <a:spcPts val="0"/>
              </a:spcBef>
              <a:spcAft>
                <a:spcPts val="0"/>
              </a:spcAft>
              <a:buClr>
                <a:srgbClr val="111111"/>
              </a:buClr>
              <a:buSzPts val="2300"/>
              <a:buNone/>
              <a:defRPr sz="2300">
                <a:solidFill>
                  <a:srgbClr val="111111"/>
                </a:solidFill>
              </a:defRPr>
            </a:lvl2pPr>
            <a:lvl3pPr lvl="2" algn="ctr">
              <a:lnSpc>
                <a:spcPct val="100000"/>
              </a:lnSpc>
              <a:spcBef>
                <a:spcPts val="0"/>
              </a:spcBef>
              <a:spcAft>
                <a:spcPts val="0"/>
              </a:spcAft>
              <a:buClr>
                <a:srgbClr val="111111"/>
              </a:buClr>
              <a:buSzPts val="2300"/>
              <a:buNone/>
              <a:defRPr sz="2300">
                <a:solidFill>
                  <a:srgbClr val="111111"/>
                </a:solidFill>
              </a:defRPr>
            </a:lvl3pPr>
            <a:lvl4pPr lvl="3" algn="ctr">
              <a:lnSpc>
                <a:spcPct val="100000"/>
              </a:lnSpc>
              <a:spcBef>
                <a:spcPts val="0"/>
              </a:spcBef>
              <a:spcAft>
                <a:spcPts val="0"/>
              </a:spcAft>
              <a:buClr>
                <a:srgbClr val="111111"/>
              </a:buClr>
              <a:buSzPts val="2300"/>
              <a:buNone/>
              <a:defRPr sz="2300">
                <a:solidFill>
                  <a:srgbClr val="111111"/>
                </a:solidFill>
              </a:defRPr>
            </a:lvl4pPr>
            <a:lvl5pPr lvl="4" algn="ctr">
              <a:lnSpc>
                <a:spcPct val="100000"/>
              </a:lnSpc>
              <a:spcBef>
                <a:spcPts val="0"/>
              </a:spcBef>
              <a:spcAft>
                <a:spcPts val="0"/>
              </a:spcAft>
              <a:buClr>
                <a:srgbClr val="111111"/>
              </a:buClr>
              <a:buSzPts val="2300"/>
              <a:buNone/>
              <a:defRPr sz="2300">
                <a:solidFill>
                  <a:srgbClr val="111111"/>
                </a:solidFill>
              </a:defRPr>
            </a:lvl5pPr>
            <a:lvl6pPr lvl="5" algn="ctr">
              <a:lnSpc>
                <a:spcPct val="100000"/>
              </a:lnSpc>
              <a:spcBef>
                <a:spcPts val="0"/>
              </a:spcBef>
              <a:spcAft>
                <a:spcPts val="0"/>
              </a:spcAft>
              <a:buClr>
                <a:srgbClr val="111111"/>
              </a:buClr>
              <a:buSzPts val="2300"/>
              <a:buNone/>
              <a:defRPr sz="2300">
                <a:solidFill>
                  <a:srgbClr val="111111"/>
                </a:solidFill>
              </a:defRPr>
            </a:lvl6pPr>
            <a:lvl7pPr lvl="6" algn="ctr">
              <a:lnSpc>
                <a:spcPct val="100000"/>
              </a:lnSpc>
              <a:spcBef>
                <a:spcPts val="0"/>
              </a:spcBef>
              <a:spcAft>
                <a:spcPts val="0"/>
              </a:spcAft>
              <a:buClr>
                <a:srgbClr val="111111"/>
              </a:buClr>
              <a:buSzPts val="2300"/>
              <a:buNone/>
              <a:defRPr sz="2300">
                <a:solidFill>
                  <a:srgbClr val="111111"/>
                </a:solidFill>
              </a:defRPr>
            </a:lvl7pPr>
            <a:lvl8pPr lvl="7" algn="ctr">
              <a:lnSpc>
                <a:spcPct val="100000"/>
              </a:lnSpc>
              <a:spcBef>
                <a:spcPts val="0"/>
              </a:spcBef>
              <a:spcAft>
                <a:spcPts val="0"/>
              </a:spcAft>
              <a:buClr>
                <a:srgbClr val="111111"/>
              </a:buClr>
              <a:buSzPts val="2300"/>
              <a:buNone/>
              <a:defRPr sz="2300">
                <a:solidFill>
                  <a:srgbClr val="111111"/>
                </a:solidFill>
              </a:defRPr>
            </a:lvl8pPr>
            <a:lvl9pPr lvl="8" algn="ctr">
              <a:lnSpc>
                <a:spcPct val="100000"/>
              </a:lnSpc>
              <a:spcBef>
                <a:spcPts val="0"/>
              </a:spcBef>
              <a:spcAft>
                <a:spcPts val="0"/>
              </a:spcAft>
              <a:buClr>
                <a:srgbClr val="111111"/>
              </a:buClr>
              <a:buSzPts val="2300"/>
              <a:buNone/>
              <a:defRPr sz="2300">
                <a:solidFill>
                  <a:srgbClr val="111111"/>
                </a:solidFill>
              </a:defRPr>
            </a:lvl9pPr>
          </a:lstStyle>
          <a:p>
            <a:endParaRPr/>
          </a:p>
        </p:txBody>
      </p:sp>
      <p:sp>
        <p:nvSpPr>
          <p:cNvPr id="511" name="Google Shape;511;p104"/>
          <p:cNvSpPr txBox="1">
            <a:spLocks noGrp="1"/>
          </p:cNvSpPr>
          <p:nvPr>
            <p:ph type="subTitle" idx="3"/>
          </p:nvPr>
        </p:nvSpPr>
        <p:spPr>
          <a:xfrm>
            <a:off x="3687275" y="3321675"/>
            <a:ext cx="1994700" cy="2799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rgbClr val="111111"/>
              </a:buClr>
              <a:buSzPts val="900"/>
              <a:buNone/>
              <a:defRPr sz="900">
                <a:solidFill>
                  <a:srgbClr val="111111"/>
                </a:solidFill>
              </a:defRPr>
            </a:lvl1pPr>
            <a:lvl2pPr lvl="1" algn="ctr">
              <a:lnSpc>
                <a:spcPct val="80000"/>
              </a:lnSpc>
              <a:spcBef>
                <a:spcPts val="0"/>
              </a:spcBef>
              <a:spcAft>
                <a:spcPts val="0"/>
              </a:spcAft>
              <a:buClr>
                <a:srgbClr val="111111"/>
              </a:buClr>
              <a:buSzPts val="1400"/>
              <a:buNone/>
              <a:defRPr>
                <a:solidFill>
                  <a:srgbClr val="111111"/>
                </a:solidFill>
              </a:defRPr>
            </a:lvl2pPr>
            <a:lvl3pPr lvl="2" algn="ctr">
              <a:lnSpc>
                <a:spcPct val="80000"/>
              </a:lnSpc>
              <a:spcBef>
                <a:spcPts val="0"/>
              </a:spcBef>
              <a:spcAft>
                <a:spcPts val="0"/>
              </a:spcAft>
              <a:buClr>
                <a:srgbClr val="111111"/>
              </a:buClr>
              <a:buSzPts val="1400"/>
              <a:buNone/>
              <a:defRPr>
                <a:solidFill>
                  <a:srgbClr val="111111"/>
                </a:solidFill>
              </a:defRPr>
            </a:lvl3pPr>
            <a:lvl4pPr lvl="3" algn="ctr">
              <a:lnSpc>
                <a:spcPct val="80000"/>
              </a:lnSpc>
              <a:spcBef>
                <a:spcPts val="0"/>
              </a:spcBef>
              <a:spcAft>
                <a:spcPts val="0"/>
              </a:spcAft>
              <a:buClr>
                <a:srgbClr val="111111"/>
              </a:buClr>
              <a:buSzPts val="1400"/>
              <a:buNone/>
              <a:defRPr>
                <a:solidFill>
                  <a:srgbClr val="111111"/>
                </a:solidFill>
              </a:defRPr>
            </a:lvl4pPr>
            <a:lvl5pPr lvl="4" algn="ctr">
              <a:lnSpc>
                <a:spcPct val="80000"/>
              </a:lnSpc>
              <a:spcBef>
                <a:spcPts val="0"/>
              </a:spcBef>
              <a:spcAft>
                <a:spcPts val="0"/>
              </a:spcAft>
              <a:buClr>
                <a:srgbClr val="111111"/>
              </a:buClr>
              <a:buSzPts val="1400"/>
              <a:buNone/>
              <a:defRPr>
                <a:solidFill>
                  <a:srgbClr val="111111"/>
                </a:solidFill>
              </a:defRPr>
            </a:lvl5pPr>
            <a:lvl6pPr lvl="5" algn="ctr">
              <a:lnSpc>
                <a:spcPct val="80000"/>
              </a:lnSpc>
              <a:spcBef>
                <a:spcPts val="0"/>
              </a:spcBef>
              <a:spcAft>
                <a:spcPts val="0"/>
              </a:spcAft>
              <a:buClr>
                <a:srgbClr val="111111"/>
              </a:buClr>
              <a:buSzPts val="1400"/>
              <a:buNone/>
              <a:defRPr>
                <a:solidFill>
                  <a:srgbClr val="111111"/>
                </a:solidFill>
              </a:defRPr>
            </a:lvl6pPr>
            <a:lvl7pPr lvl="6" algn="ctr">
              <a:lnSpc>
                <a:spcPct val="80000"/>
              </a:lnSpc>
              <a:spcBef>
                <a:spcPts val="0"/>
              </a:spcBef>
              <a:spcAft>
                <a:spcPts val="0"/>
              </a:spcAft>
              <a:buClr>
                <a:srgbClr val="111111"/>
              </a:buClr>
              <a:buSzPts val="1400"/>
              <a:buNone/>
              <a:defRPr>
                <a:solidFill>
                  <a:srgbClr val="111111"/>
                </a:solidFill>
              </a:defRPr>
            </a:lvl7pPr>
            <a:lvl8pPr lvl="7" algn="ctr">
              <a:lnSpc>
                <a:spcPct val="80000"/>
              </a:lnSpc>
              <a:spcBef>
                <a:spcPts val="0"/>
              </a:spcBef>
              <a:spcAft>
                <a:spcPts val="0"/>
              </a:spcAft>
              <a:buClr>
                <a:srgbClr val="111111"/>
              </a:buClr>
              <a:buSzPts val="1400"/>
              <a:buNone/>
              <a:defRPr>
                <a:solidFill>
                  <a:srgbClr val="111111"/>
                </a:solidFill>
              </a:defRPr>
            </a:lvl8pPr>
            <a:lvl9pPr lvl="8" algn="ctr">
              <a:lnSpc>
                <a:spcPct val="80000"/>
              </a:lnSpc>
              <a:spcBef>
                <a:spcPts val="0"/>
              </a:spcBef>
              <a:spcAft>
                <a:spcPts val="0"/>
              </a:spcAft>
              <a:buClr>
                <a:srgbClr val="111111"/>
              </a:buClr>
              <a:buSzPts val="1400"/>
              <a:buNone/>
              <a:defRPr>
                <a:solidFill>
                  <a:srgbClr val="111111"/>
                </a:solidFill>
              </a:defRPr>
            </a:lvl9pPr>
          </a:lstStyle>
          <a:p>
            <a:endParaRPr/>
          </a:p>
        </p:txBody>
      </p:sp>
      <p:sp>
        <p:nvSpPr>
          <p:cNvPr id="512" name="Google Shape;512;p104"/>
          <p:cNvSpPr/>
          <p:nvPr/>
        </p:nvSpPr>
        <p:spPr>
          <a:xfrm>
            <a:off x="5716625" y="3163478"/>
            <a:ext cx="1398300" cy="1398000"/>
          </a:xfrm>
          <a:prstGeom prst="ellipse">
            <a:avLst/>
          </a:prstGeom>
          <a:solidFill>
            <a:srgbClr val="7084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3" name="Google Shape;513;p104"/>
          <p:cNvSpPr txBox="1">
            <a:spLocks noGrp="1"/>
          </p:cNvSpPr>
          <p:nvPr>
            <p:ph type="ctrTitle" idx="4"/>
          </p:nvPr>
        </p:nvSpPr>
        <p:spPr>
          <a:xfrm>
            <a:off x="5933825" y="3443050"/>
            <a:ext cx="963900" cy="8787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Clr>
                <a:srgbClr val="FFFFFF"/>
              </a:buClr>
              <a:buSzPts val="2700"/>
              <a:buFont typeface="DM Sans"/>
              <a:buNone/>
              <a:defRPr sz="2700" b="1">
                <a:solidFill>
                  <a:srgbClr val="FFFFFF"/>
                </a:solidFill>
                <a:latin typeface="DM Sans"/>
                <a:ea typeface="DM Sans"/>
                <a:cs typeface="DM Sans"/>
                <a:sym typeface="DM Sans"/>
              </a:defRPr>
            </a:lvl1pPr>
            <a:lvl2pPr lvl="1" algn="ctr">
              <a:lnSpc>
                <a:spcPct val="100000"/>
              </a:lnSpc>
              <a:spcBef>
                <a:spcPts val="0"/>
              </a:spcBef>
              <a:spcAft>
                <a:spcPts val="0"/>
              </a:spcAft>
              <a:buClr>
                <a:srgbClr val="FFFFFF"/>
              </a:buClr>
              <a:buSzPts val="2300"/>
              <a:buNone/>
              <a:defRPr sz="2300">
                <a:solidFill>
                  <a:srgbClr val="FFFFFF"/>
                </a:solidFill>
              </a:defRPr>
            </a:lvl2pPr>
            <a:lvl3pPr lvl="2" algn="ctr">
              <a:lnSpc>
                <a:spcPct val="100000"/>
              </a:lnSpc>
              <a:spcBef>
                <a:spcPts val="0"/>
              </a:spcBef>
              <a:spcAft>
                <a:spcPts val="0"/>
              </a:spcAft>
              <a:buClr>
                <a:srgbClr val="FFFFFF"/>
              </a:buClr>
              <a:buSzPts val="2300"/>
              <a:buNone/>
              <a:defRPr sz="2300">
                <a:solidFill>
                  <a:srgbClr val="FFFFFF"/>
                </a:solidFill>
              </a:defRPr>
            </a:lvl3pPr>
            <a:lvl4pPr lvl="3" algn="ctr">
              <a:lnSpc>
                <a:spcPct val="100000"/>
              </a:lnSpc>
              <a:spcBef>
                <a:spcPts val="0"/>
              </a:spcBef>
              <a:spcAft>
                <a:spcPts val="0"/>
              </a:spcAft>
              <a:buClr>
                <a:srgbClr val="FFFFFF"/>
              </a:buClr>
              <a:buSzPts val="2300"/>
              <a:buNone/>
              <a:defRPr sz="2300">
                <a:solidFill>
                  <a:srgbClr val="FFFFFF"/>
                </a:solidFill>
              </a:defRPr>
            </a:lvl4pPr>
            <a:lvl5pPr lvl="4" algn="ctr">
              <a:lnSpc>
                <a:spcPct val="100000"/>
              </a:lnSpc>
              <a:spcBef>
                <a:spcPts val="0"/>
              </a:spcBef>
              <a:spcAft>
                <a:spcPts val="0"/>
              </a:spcAft>
              <a:buClr>
                <a:srgbClr val="FFFFFF"/>
              </a:buClr>
              <a:buSzPts val="2300"/>
              <a:buNone/>
              <a:defRPr sz="2300">
                <a:solidFill>
                  <a:srgbClr val="FFFFFF"/>
                </a:solidFill>
              </a:defRPr>
            </a:lvl5pPr>
            <a:lvl6pPr lvl="5" algn="ctr">
              <a:lnSpc>
                <a:spcPct val="100000"/>
              </a:lnSpc>
              <a:spcBef>
                <a:spcPts val="0"/>
              </a:spcBef>
              <a:spcAft>
                <a:spcPts val="0"/>
              </a:spcAft>
              <a:buClr>
                <a:srgbClr val="FFFFFF"/>
              </a:buClr>
              <a:buSzPts val="2300"/>
              <a:buNone/>
              <a:defRPr sz="2300">
                <a:solidFill>
                  <a:srgbClr val="FFFFFF"/>
                </a:solidFill>
              </a:defRPr>
            </a:lvl6pPr>
            <a:lvl7pPr lvl="6" algn="ctr">
              <a:lnSpc>
                <a:spcPct val="100000"/>
              </a:lnSpc>
              <a:spcBef>
                <a:spcPts val="0"/>
              </a:spcBef>
              <a:spcAft>
                <a:spcPts val="0"/>
              </a:spcAft>
              <a:buClr>
                <a:srgbClr val="FFFFFF"/>
              </a:buClr>
              <a:buSzPts val="2300"/>
              <a:buNone/>
              <a:defRPr sz="2300">
                <a:solidFill>
                  <a:srgbClr val="FFFFFF"/>
                </a:solidFill>
              </a:defRPr>
            </a:lvl7pPr>
            <a:lvl8pPr lvl="7" algn="ctr">
              <a:lnSpc>
                <a:spcPct val="100000"/>
              </a:lnSpc>
              <a:spcBef>
                <a:spcPts val="0"/>
              </a:spcBef>
              <a:spcAft>
                <a:spcPts val="0"/>
              </a:spcAft>
              <a:buClr>
                <a:srgbClr val="FFFFFF"/>
              </a:buClr>
              <a:buSzPts val="2300"/>
              <a:buNone/>
              <a:defRPr sz="2300">
                <a:solidFill>
                  <a:srgbClr val="FFFFFF"/>
                </a:solidFill>
              </a:defRPr>
            </a:lvl8pPr>
            <a:lvl9pPr lvl="8" algn="ctr">
              <a:lnSpc>
                <a:spcPct val="100000"/>
              </a:lnSpc>
              <a:spcBef>
                <a:spcPts val="0"/>
              </a:spcBef>
              <a:spcAft>
                <a:spcPts val="0"/>
              </a:spcAft>
              <a:buClr>
                <a:srgbClr val="FFFFFF"/>
              </a:buClr>
              <a:buSzPts val="2300"/>
              <a:buNone/>
              <a:defRPr sz="2300">
                <a:solidFill>
                  <a:srgbClr val="FFFFFF"/>
                </a:solidFill>
              </a:defRPr>
            </a:lvl9pPr>
          </a:lstStyle>
          <a:p>
            <a:endParaRPr/>
          </a:p>
        </p:txBody>
      </p:sp>
      <p:pic>
        <p:nvPicPr>
          <p:cNvPr id="514" name="Google Shape;514;p104"/>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515" name="Google Shape;515;p104"/>
          <p:cNvSpPr txBox="1">
            <a:spLocks noGrp="1"/>
          </p:cNvSpPr>
          <p:nvPr>
            <p:ph type="subTitle" idx="5"/>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Layout 2">
  <p:cSld name="TITLE_2_1_1">
    <p:bg>
      <p:bgPr>
        <a:solidFill>
          <a:srgbClr val="FFFFFF"/>
        </a:solidFill>
        <a:effectLst/>
      </p:bgPr>
    </p:bg>
    <p:spTree>
      <p:nvGrpSpPr>
        <p:cNvPr id="1" name="Shape 516"/>
        <p:cNvGrpSpPr/>
        <p:nvPr/>
      </p:nvGrpSpPr>
      <p:grpSpPr>
        <a:xfrm>
          <a:off x="0" y="0"/>
          <a:ext cx="0" cy="0"/>
          <a:chOff x="0" y="0"/>
          <a:chExt cx="0" cy="0"/>
        </a:xfrm>
      </p:grpSpPr>
      <p:sp>
        <p:nvSpPr>
          <p:cNvPr id="517" name="Google Shape;517;p105"/>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0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cxnSp>
        <p:nvCxnSpPr>
          <p:cNvPr id="519" name="Google Shape;519;p105"/>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520" name="Google Shape;520;p105"/>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521" name="Google Shape;521;p105"/>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522" name="Google Shape;522;p105"/>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523" name="Google Shape;523;p105"/>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524" name="Google Shape;524;p105"/>
          <p:cNvSpPr txBox="1">
            <a:spLocks noGrp="1"/>
          </p:cNvSpPr>
          <p:nvPr>
            <p:ph type="ctrTitle"/>
          </p:nvPr>
        </p:nvSpPr>
        <p:spPr>
          <a:xfrm>
            <a:off x="568657" y="6145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525" name="Google Shape;525;p105"/>
          <p:cNvSpPr txBox="1">
            <a:spLocks noGrp="1"/>
          </p:cNvSpPr>
          <p:nvPr>
            <p:ph type="subTitle" idx="2"/>
          </p:nvPr>
        </p:nvSpPr>
        <p:spPr>
          <a:xfrm>
            <a:off x="591403" y="17795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pic>
        <p:nvPicPr>
          <p:cNvPr id="526" name="Google Shape;526;p105"/>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Page 3">
  <p:cSld name="CUSTOM_1_1">
    <p:bg>
      <p:bgPr>
        <a:solidFill>
          <a:srgbClr val="FFFFFF"/>
        </a:solidFill>
        <a:effectLst/>
      </p:bgPr>
    </p:bg>
    <p:spTree>
      <p:nvGrpSpPr>
        <p:cNvPr id="1" name="Shape 527"/>
        <p:cNvGrpSpPr/>
        <p:nvPr/>
      </p:nvGrpSpPr>
      <p:grpSpPr>
        <a:xfrm>
          <a:off x="0" y="0"/>
          <a:ext cx="0" cy="0"/>
          <a:chOff x="0" y="0"/>
          <a:chExt cx="0" cy="0"/>
        </a:xfrm>
      </p:grpSpPr>
      <p:pic>
        <p:nvPicPr>
          <p:cNvPr id="528" name="Google Shape;528;p106"/>
          <p:cNvPicPr preferRelativeResize="0"/>
          <p:nvPr/>
        </p:nvPicPr>
        <p:blipFill rotWithShape="1">
          <a:blip r:embed="rId2">
            <a:alphaModFix/>
          </a:blip>
          <a:srcRect l="757" t="5120" r="2011" b="11180"/>
          <a:stretch/>
        </p:blipFill>
        <p:spPr>
          <a:xfrm>
            <a:off x="0" y="-31100"/>
            <a:ext cx="9229728" cy="5295897"/>
          </a:xfrm>
          <a:prstGeom prst="rect">
            <a:avLst/>
          </a:prstGeom>
          <a:noFill/>
          <a:ln>
            <a:noFill/>
          </a:ln>
        </p:spPr>
      </p:pic>
      <p:sp>
        <p:nvSpPr>
          <p:cNvPr id="529" name="Google Shape;529;p10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530" name="Google Shape;530;p106"/>
          <p:cNvSpPr txBox="1">
            <a:spLocks noGrp="1"/>
          </p:cNvSpPr>
          <p:nvPr>
            <p:ph type="subTitle" idx="1"/>
          </p:nvPr>
        </p:nvSpPr>
        <p:spPr>
          <a:xfrm>
            <a:off x="577802" y="17499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531" name="Google Shape;531;p106"/>
          <p:cNvSpPr txBox="1">
            <a:spLocks noGrp="1"/>
          </p:cNvSpPr>
          <p:nvPr>
            <p:ph type="ctrTitle"/>
          </p:nvPr>
        </p:nvSpPr>
        <p:spPr>
          <a:xfrm>
            <a:off x="570208" y="607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pic>
        <p:nvPicPr>
          <p:cNvPr id="532" name="Google Shape;532;p106"/>
          <p:cNvPicPr preferRelativeResize="0"/>
          <p:nvPr/>
        </p:nvPicPr>
        <p:blipFill rotWithShape="1">
          <a:blip r:embed="rId3">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ate - Plum Background 1">
  <p:cSld name="SECTION_HEADER_2_3_1">
    <p:bg>
      <p:bgPr>
        <a:solidFill>
          <a:srgbClr val="7084FF"/>
        </a:solidFill>
        <a:effectLst/>
      </p:bgPr>
    </p:bg>
    <p:spTree>
      <p:nvGrpSpPr>
        <p:cNvPr id="1" name="Shape 533"/>
        <p:cNvGrpSpPr/>
        <p:nvPr/>
      </p:nvGrpSpPr>
      <p:grpSpPr>
        <a:xfrm>
          <a:off x="0" y="0"/>
          <a:ext cx="0" cy="0"/>
          <a:chOff x="0" y="0"/>
          <a:chExt cx="0" cy="0"/>
        </a:xfrm>
      </p:grpSpPr>
      <p:sp>
        <p:nvSpPr>
          <p:cNvPr id="534" name="Google Shape;534;p107"/>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07"/>
          <p:cNvSpPr txBox="1">
            <a:spLocks noGrp="1"/>
          </p:cNvSpPr>
          <p:nvPr>
            <p:ph type="subTitle" idx="1"/>
          </p:nvPr>
        </p:nvSpPr>
        <p:spPr>
          <a:xfrm>
            <a:off x="3104874" y="4389050"/>
            <a:ext cx="50865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200"/>
              <a:buFont typeface="DM Sans"/>
              <a:buNone/>
              <a:defRPr sz="12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1200"/>
              <a:buNone/>
              <a:defRPr sz="1200">
                <a:solidFill>
                  <a:schemeClr val="lt1"/>
                </a:solidFill>
              </a:defRPr>
            </a:lvl2pPr>
            <a:lvl3pPr lvl="2" algn="l">
              <a:lnSpc>
                <a:spcPct val="100000"/>
              </a:lnSpc>
              <a:spcBef>
                <a:spcPts val="0"/>
              </a:spcBef>
              <a:spcAft>
                <a:spcPts val="0"/>
              </a:spcAft>
              <a:buClr>
                <a:schemeClr val="lt1"/>
              </a:buClr>
              <a:buSzPts val="1200"/>
              <a:buNone/>
              <a:defRPr sz="1200">
                <a:solidFill>
                  <a:schemeClr val="lt1"/>
                </a:solidFill>
              </a:defRPr>
            </a:lvl3pPr>
            <a:lvl4pPr lvl="3" algn="l">
              <a:lnSpc>
                <a:spcPct val="100000"/>
              </a:lnSpc>
              <a:spcBef>
                <a:spcPts val="0"/>
              </a:spcBef>
              <a:spcAft>
                <a:spcPts val="0"/>
              </a:spcAft>
              <a:buClr>
                <a:schemeClr val="lt1"/>
              </a:buClr>
              <a:buSzPts val="1200"/>
              <a:buNone/>
              <a:defRPr sz="1200">
                <a:solidFill>
                  <a:schemeClr val="lt1"/>
                </a:solidFill>
              </a:defRPr>
            </a:lvl4pPr>
            <a:lvl5pPr lvl="4" algn="l">
              <a:lnSpc>
                <a:spcPct val="100000"/>
              </a:lnSpc>
              <a:spcBef>
                <a:spcPts val="0"/>
              </a:spcBef>
              <a:spcAft>
                <a:spcPts val="0"/>
              </a:spcAft>
              <a:buClr>
                <a:schemeClr val="lt1"/>
              </a:buClr>
              <a:buSzPts val="1200"/>
              <a:buNone/>
              <a:defRPr sz="1200">
                <a:solidFill>
                  <a:schemeClr val="lt1"/>
                </a:solidFill>
              </a:defRPr>
            </a:lvl5pPr>
            <a:lvl6pPr lvl="5" algn="l">
              <a:lnSpc>
                <a:spcPct val="100000"/>
              </a:lnSpc>
              <a:spcBef>
                <a:spcPts val="0"/>
              </a:spcBef>
              <a:spcAft>
                <a:spcPts val="0"/>
              </a:spcAft>
              <a:buClr>
                <a:schemeClr val="lt1"/>
              </a:buClr>
              <a:buSzPts val="1200"/>
              <a:buNone/>
              <a:defRPr sz="1200">
                <a:solidFill>
                  <a:schemeClr val="lt1"/>
                </a:solidFill>
              </a:defRPr>
            </a:lvl6pPr>
            <a:lvl7pPr lvl="6" algn="l">
              <a:lnSpc>
                <a:spcPct val="100000"/>
              </a:lnSpc>
              <a:spcBef>
                <a:spcPts val="0"/>
              </a:spcBef>
              <a:spcAft>
                <a:spcPts val="0"/>
              </a:spcAft>
              <a:buClr>
                <a:schemeClr val="lt1"/>
              </a:buClr>
              <a:buSzPts val="1200"/>
              <a:buNone/>
              <a:defRPr sz="1200">
                <a:solidFill>
                  <a:schemeClr val="lt1"/>
                </a:solidFill>
              </a:defRPr>
            </a:lvl7pPr>
            <a:lvl8pPr lvl="7" algn="l">
              <a:lnSpc>
                <a:spcPct val="100000"/>
              </a:lnSpc>
              <a:spcBef>
                <a:spcPts val="0"/>
              </a:spcBef>
              <a:spcAft>
                <a:spcPts val="0"/>
              </a:spcAft>
              <a:buClr>
                <a:schemeClr val="lt1"/>
              </a:buClr>
              <a:buSzPts val="1200"/>
              <a:buNone/>
              <a:defRPr sz="1200">
                <a:solidFill>
                  <a:schemeClr val="lt1"/>
                </a:solidFill>
              </a:defRPr>
            </a:lvl8pPr>
            <a:lvl9pPr lvl="8" algn="l">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536" name="Google Shape;536;p107"/>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400"/>
              <a:buFont typeface="DM Sans Medium"/>
              <a:buNone/>
              <a:defRPr sz="34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37" name="Google Shape;537;p10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38" name="Google Shape;538;p107"/>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ate - Light Plum Background">
  <p:cSld name="SECTION_HEADER_2_3_1_1">
    <p:bg>
      <p:bgPr>
        <a:solidFill>
          <a:srgbClr val="7084FF">
            <a:alpha val="50196"/>
          </a:srgbClr>
        </a:solidFill>
        <a:effectLst/>
      </p:bgPr>
    </p:bg>
    <p:spTree>
      <p:nvGrpSpPr>
        <p:cNvPr id="1" name="Shape 539"/>
        <p:cNvGrpSpPr/>
        <p:nvPr/>
      </p:nvGrpSpPr>
      <p:grpSpPr>
        <a:xfrm>
          <a:off x="0" y="0"/>
          <a:ext cx="0" cy="0"/>
          <a:chOff x="0" y="0"/>
          <a:chExt cx="0" cy="0"/>
        </a:xfrm>
      </p:grpSpPr>
      <p:sp>
        <p:nvSpPr>
          <p:cNvPr id="540" name="Google Shape;540;p108"/>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108"/>
          <p:cNvSpPr txBox="1">
            <a:spLocks noGrp="1"/>
          </p:cNvSpPr>
          <p:nvPr>
            <p:ph type="subTitle" idx="1"/>
          </p:nvPr>
        </p:nvSpPr>
        <p:spPr>
          <a:xfrm>
            <a:off x="3104880" y="4389050"/>
            <a:ext cx="48390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542" name="Google Shape;542;p108"/>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543" name="Google Shape;543;p10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44" name="Google Shape;544;p108"/>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ate - Teal Background 1">
  <p:cSld name="SECTION_HEADER_2_3_1_1_1">
    <p:bg>
      <p:bgPr>
        <a:solidFill>
          <a:srgbClr val="6FD2C9"/>
        </a:solidFill>
        <a:effectLst/>
      </p:bgPr>
    </p:bg>
    <p:spTree>
      <p:nvGrpSpPr>
        <p:cNvPr id="1" name="Shape 545"/>
        <p:cNvGrpSpPr/>
        <p:nvPr/>
      </p:nvGrpSpPr>
      <p:grpSpPr>
        <a:xfrm>
          <a:off x="0" y="0"/>
          <a:ext cx="0" cy="0"/>
          <a:chOff x="0" y="0"/>
          <a:chExt cx="0" cy="0"/>
        </a:xfrm>
      </p:grpSpPr>
      <p:sp>
        <p:nvSpPr>
          <p:cNvPr id="546" name="Google Shape;546;p109"/>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09"/>
          <p:cNvSpPr txBox="1">
            <a:spLocks noGrp="1"/>
          </p:cNvSpPr>
          <p:nvPr>
            <p:ph type="subTitle" idx="1"/>
          </p:nvPr>
        </p:nvSpPr>
        <p:spPr>
          <a:xfrm>
            <a:off x="3104879" y="4389050"/>
            <a:ext cx="51246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548" name="Google Shape;548;p109"/>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549" name="Google Shape;549;p10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50" name="Google Shape;550;p109"/>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p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Example Header 1">
  <p:cSld name="SECTION_HEADER_2_3_1_1_1_2">
    <p:bg>
      <p:bgPr>
        <a:solidFill>
          <a:srgbClr val="6FD2C9"/>
        </a:solidFill>
        <a:effectLst/>
      </p:bgPr>
    </p:bg>
    <p:spTree>
      <p:nvGrpSpPr>
        <p:cNvPr id="1" name="Shape 551"/>
        <p:cNvGrpSpPr/>
        <p:nvPr/>
      </p:nvGrpSpPr>
      <p:grpSpPr>
        <a:xfrm>
          <a:off x="0" y="0"/>
          <a:ext cx="0" cy="0"/>
          <a:chOff x="0" y="0"/>
          <a:chExt cx="0" cy="0"/>
        </a:xfrm>
      </p:grpSpPr>
      <p:sp>
        <p:nvSpPr>
          <p:cNvPr id="552" name="Google Shape;552;p110"/>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553" name="Google Shape;553;p110"/>
          <p:cNvSpPr/>
          <p:nvPr/>
        </p:nvSpPr>
        <p:spPr>
          <a:xfrm>
            <a:off x="8471475" y="4484300"/>
            <a:ext cx="10785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1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55" name="Google Shape;555;p110"/>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Example Header 2">
  <p:cSld name="SECTION_HEADER_2_3_1_1_1_2_1">
    <p:bg>
      <p:bgPr>
        <a:solidFill>
          <a:srgbClr val="7084FF"/>
        </a:solidFill>
        <a:effectLst/>
      </p:bgPr>
    </p:bg>
    <p:spTree>
      <p:nvGrpSpPr>
        <p:cNvPr id="1" name="Shape 556"/>
        <p:cNvGrpSpPr/>
        <p:nvPr/>
      </p:nvGrpSpPr>
      <p:grpSpPr>
        <a:xfrm>
          <a:off x="0" y="0"/>
          <a:ext cx="0" cy="0"/>
          <a:chOff x="0" y="0"/>
          <a:chExt cx="0" cy="0"/>
        </a:xfrm>
      </p:grpSpPr>
      <p:sp>
        <p:nvSpPr>
          <p:cNvPr id="557" name="Google Shape;557;p111"/>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558" name="Google Shape;558;p11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11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60" name="Google Shape;560;p111"/>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Example Header 3">
  <p:cSld name="SECTION_HEADER_2_3_1_1_1_2_1_1">
    <p:bg>
      <p:bgPr>
        <a:solidFill>
          <a:srgbClr val="111111"/>
        </a:solidFill>
        <a:effectLst/>
      </p:bgPr>
    </p:bg>
    <p:spTree>
      <p:nvGrpSpPr>
        <p:cNvPr id="1" name="Shape 561"/>
        <p:cNvGrpSpPr/>
        <p:nvPr/>
      </p:nvGrpSpPr>
      <p:grpSpPr>
        <a:xfrm>
          <a:off x="0" y="0"/>
          <a:ext cx="0" cy="0"/>
          <a:chOff x="0" y="0"/>
          <a:chExt cx="0" cy="0"/>
        </a:xfrm>
      </p:grpSpPr>
      <p:sp>
        <p:nvSpPr>
          <p:cNvPr id="562" name="Google Shape;562;p112"/>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563" name="Google Shape;563;p112"/>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11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65" name="Google Shape;565;p112"/>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al Background 1 1">
  <p:cSld name="SECTION_HEADER_2_3_1_1_1_1">
    <p:bg>
      <p:bgPr>
        <a:solidFill>
          <a:srgbClr val="00A699"/>
        </a:solidFill>
        <a:effectLst/>
      </p:bgPr>
    </p:bg>
    <p:spTree>
      <p:nvGrpSpPr>
        <p:cNvPr id="1" name="Shape 566"/>
        <p:cNvGrpSpPr/>
        <p:nvPr/>
      </p:nvGrpSpPr>
      <p:grpSpPr>
        <a:xfrm>
          <a:off x="0" y="0"/>
          <a:ext cx="0" cy="0"/>
          <a:chOff x="0" y="0"/>
          <a:chExt cx="0" cy="0"/>
        </a:xfrm>
      </p:grpSpPr>
      <p:sp>
        <p:nvSpPr>
          <p:cNvPr id="567" name="Google Shape;567;p113"/>
          <p:cNvSpPr/>
          <p:nvPr/>
        </p:nvSpPr>
        <p:spPr>
          <a:xfrm>
            <a:off x="8471475" y="4484300"/>
            <a:ext cx="1078200" cy="10782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113"/>
          <p:cNvSpPr txBox="1">
            <a:spLocks noGrp="1"/>
          </p:cNvSpPr>
          <p:nvPr>
            <p:ph type="subTitle" idx="1"/>
          </p:nvPr>
        </p:nvSpPr>
        <p:spPr>
          <a:xfrm>
            <a:off x="3104879" y="4389050"/>
            <a:ext cx="4934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569" name="Google Shape;569;p113"/>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570" name="Google Shape;570;p11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71" name="Google Shape;571;p113"/>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al Background 1 1 1">
  <p:cSld name="SECTION_HEADER_2_3_1_1_1_1_1">
    <p:bg>
      <p:bgPr>
        <a:solidFill>
          <a:srgbClr val="111111"/>
        </a:solidFill>
        <a:effectLst/>
      </p:bgPr>
    </p:bg>
    <p:spTree>
      <p:nvGrpSpPr>
        <p:cNvPr id="1" name="Shape 572"/>
        <p:cNvGrpSpPr/>
        <p:nvPr/>
      </p:nvGrpSpPr>
      <p:grpSpPr>
        <a:xfrm>
          <a:off x="0" y="0"/>
          <a:ext cx="0" cy="0"/>
          <a:chOff x="0" y="0"/>
          <a:chExt cx="0" cy="0"/>
        </a:xfrm>
      </p:grpSpPr>
      <p:sp>
        <p:nvSpPr>
          <p:cNvPr id="573" name="Google Shape;573;p114"/>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114"/>
          <p:cNvSpPr txBox="1">
            <a:spLocks noGrp="1"/>
          </p:cNvSpPr>
          <p:nvPr>
            <p:ph type="subTitle" idx="1"/>
          </p:nvPr>
        </p:nvSpPr>
        <p:spPr>
          <a:xfrm>
            <a:off x="3104874" y="4389050"/>
            <a:ext cx="51057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575" name="Google Shape;575;p114"/>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576" name="Google Shape;576;p11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pic>
        <p:nvPicPr>
          <p:cNvPr id="577" name="Google Shape;577;p114"/>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estimonials 1">
  <p:cSld name="BLANK_2">
    <p:bg>
      <p:bgPr>
        <a:solidFill>
          <a:srgbClr val="FFFFFF"/>
        </a:solidFill>
        <a:effectLst/>
      </p:bgPr>
    </p:bg>
    <p:spTree>
      <p:nvGrpSpPr>
        <p:cNvPr id="1" name="Shape 578"/>
        <p:cNvGrpSpPr/>
        <p:nvPr/>
      </p:nvGrpSpPr>
      <p:grpSpPr>
        <a:xfrm>
          <a:off x="0" y="0"/>
          <a:ext cx="0" cy="0"/>
          <a:chOff x="0" y="0"/>
          <a:chExt cx="0" cy="0"/>
        </a:xfrm>
      </p:grpSpPr>
      <p:sp>
        <p:nvSpPr>
          <p:cNvPr id="579" name="Google Shape;579;p115"/>
          <p:cNvSpPr txBox="1">
            <a:spLocks noGrp="1"/>
          </p:cNvSpPr>
          <p:nvPr>
            <p:ph type="body" idx="1"/>
          </p:nvPr>
        </p:nvSpPr>
        <p:spPr>
          <a:xfrm>
            <a:off x="849188" y="78019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580" name="Google Shape;580;p11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cxnSp>
        <p:nvCxnSpPr>
          <p:cNvPr id="581" name="Google Shape;581;p115"/>
          <p:cNvCxnSpPr/>
          <p:nvPr/>
        </p:nvCxnSpPr>
        <p:spPr>
          <a:xfrm>
            <a:off x="669488" y="774490"/>
            <a:ext cx="0" cy="827100"/>
          </a:xfrm>
          <a:prstGeom prst="straightConnector1">
            <a:avLst/>
          </a:prstGeom>
          <a:noFill/>
          <a:ln w="28575" cap="flat" cmpd="sng">
            <a:solidFill>
              <a:srgbClr val="6FD2C9"/>
            </a:solidFill>
            <a:prstDash val="solid"/>
            <a:round/>
            <a:headEnd type="none" w="sm" len="sm"/>
            <a:tailEnd type="none" w="sm" len="sm"/>
          </a:ln>
        </p:spPr>
      </p:cxnSp>
      <p:cxnSp>
        <p:nvCxnSpPr>
          <p:cNvPr id="582" name="Google Shape;582;p115"/>
          <p:cNvCxnSpPr/>
          <p:nvPr/>
        </p:nvCxnSpPr>
        <p:spPr>
          <a:xfrm>
            <a:off x="1633813" y="1717121"/>
            <a:ext cx="0" cy="827100"/>
          </a:xfrm>
          <a:prstGeom prst="straightConnector1">
            <a:avLst/>
          </a:prstGeom>
          <a:noFill/>
          <a:ln w="28575" cap="flat" cmpd="sng">
            <a:solidFill>
              <a:srgbClr val="6FD2C9"/>
            </a:solidFill>
            <a:prstDash val="solid"/>
            <a:round/>
            <a:headEnd type="none" w="sm" len="sm"/>
            <a:tailEnd type="none" w="sm" len="sm"/>
          </a:ln>
        </p:spPr>
      </p:cxnSp>
      <p:cxnSp>
        <p:nvCxnSpPr>
          <p:cNvPr id="583" name="Google Shape;583;p115"/>
          <p:cNvCxnSpPr/>
          <p:nvPr/>
        </p:nvCxnSpPr>
        <p:spPr>
          <a:xfrm>
            <a:off x="669488" y="2766328"/>
            <a:ext cx="0" cy="827100"/>
          </a:xfrm>
          <a:prstGeom prst="straightConnector1">
            <a:avLst/>
          </a:prstGeom>
          <a:noFill/>
          <a:ln w="28575" cap="flat" cmpd="sng">
            <a:solidFill>
              <a:srgbClr val="6FD2C9"/>
            </a:solidFill>
            <a:prstDash val="solid"/>
            <a:round/>
            <a:headEnd type="none" w="sm" len="sm"/>
            <a:tailEnd type="none" w="sm" len="sm"/>
          </a:ln>
        </p:spPr>
      </p:cxnSp>
      <p:cxnSp>
        <p:nvCxnSpPr>
          <p:cNvPr id="584" name="Google Shape;584;p115"/>
          <p:cNvCxnSpPr/>
          <p:nvPr/>
        </p:nvCxnSpPr>
        <p:spPr>
          <a:xfrm>
            <a:off x="1633813" y="3885723"/>
            <a:ext cx="0" cy="827100"/>
          </a:xfrm>
          <a:prstGeom prst="straightConnector1">
            <a:avLst/>
          </a:prstGeom>
          <a:noFill/>
          <a:ln w="28575" cap="flat" cmpd="sng">
            <a:solidFill>
              <a:srgbClr val="6FD2C9"/>
            </a:solidFill>
            <a:prstDash val="solid"/>
            <a:round/>
            <a:headEnd type="none" w="sm" len="sm"/>
            <a:tailEnd type="none" w="sm" len="sm"/>
          </a:ln>
        </p:spPr>
      </p:cxnSp>
      <p:sp>
        <p:nvSpPr>
          <p:cNvPr id="585" name="Google Shape;585;p115"/>
          <p:cNvSpPr txBox="1">
            <a:spLocks noGrp="1"/>
          </p:cNvSpPr>
          <p:nvPr>
            <p:ph type="ctrTitle"/>
          </p:nvPr>
        </p:nvSpPr>
        <p:spPr>
          <a:xfrm>
            <a:off x="5225850" y="1306800"/>
            <a:ext cx="3349500" cy="2529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86" name="Google Shape;586;p115"/>
          <p:cNvSpPr txBox="1">
            <a:spLocks noGrp="1"/>
          </p:cNvSpPr>
          <p:nvPr>
            <p:ph type="body" idx="2"/>
          </p:nvPr>
        </p:nvSpPr>
        <p:spPr>
          <a:xfrm>
            <a:off x="1884351" y="17228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587" name="Google Shape;587;p115"/>
          <p:cNvSpPr txBox="1">
            <a:spLocks noGrp="1"/>
          </p:cNvSpPr>
          <p:nvPr>
            <p:ph type="body" idx="3"/>
          </p:nvPr>
        </p:nvSpPr>
        <p:spPr>
          <a:xfrm>
            <a:off x="849188" y="277204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588" name="Google Shape;588;p115"/>
          <p:cNvSpPr txBox="1">
            <a:spLocks noGrp="1"/>
          </p:cNvSpPr>
          <p:nvPr>
            <p:ph type="body" idx="4"/>
          </p:nvPr>
        </p:nvSpPr>
        <p:spPr>
          <a:xfrm>
            <a:off x="1884351" y="38914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stimonials 2">
  <p:cSld name="BLANK_2_1">
    <p:bg>
      <p:bgPr>
        <a:solidFill>
          <a:srgbClr val="6FD2C9"/>
        </a:solidFill>
        <a:effectLst/>
      </p:bgPr>
    </p:bg>
    <p:spTree>
      <p:nvGrpSpPr>
        <p:cNvPr id="1" name="Shape 589"/>
        <p:cNvGrpSpPr/>
        <p:nvPr/>
      </p:nvGrpSpPr>
      <p:grpSpPr>
        <a:xfrm>
          <a:off x="0" y="0"/>
          <a:ext cx="0" cy="0"/>
          <a:chOff x="0" y="0"/>
          <a:chExt cx="0" cy="0"/>
        </a:xfrm>
      </p:grpSpPr>
      <p:sp>
        <p:nvSpPr>
          <p:cNvPr id="590" name="Google Shape;590;p11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
        <p:nvSpPr>
          <p:cNvPr id="591" name="Google Shape;591;p116"/>
          <p:cNvSpPr txBox="1">
            <a:spLocks noGrp="1"/>
          </p:cNvSpPr>
          <p:nvPr>
            <p:ph type="ctrTitle"/>
          </p:nvPr>
        </p:nvSpPr>
        <p:spPr>
          <a:xfrm>
            <a:off x="1286100" y="608051"/>
            <a:ext cx="6571800" cy="3502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62626"/>
              </a:buClr>
              <a:buSzPts val="2500"/>
              <a:buFont typeface="DM Sans"/>
              <a:buNone/>
              <a:defRPr sz="2500" b="1">
                <a:solidFill>
                  <a:srgbClr val="262626"/>
                </a:solidFill>
                <a:latin typeface="DM Sans"/>
                <a:ea typeface="DM Sans"/>
                <a:cs typeface="DM Sans"/>
                <a:sym typeface="DM Sans"/>
              </a:defRPr>
            </a:lvl1pPr>
            <a:lvl2pPr lvl="1" algn="ctr">
              <a:lnSpc>
                <a:spcPct val="100000"/>
              </a:lnSpc>
              <a:spcBef>
                <a:spcPts val="0"/>
              </a:spcBef>
              <a:spcAft>
                <a:spcPts val="0"/>
              </a:spcAft>
              <a:buSzPts val="4100"/>
              <a:buNone/>
              <a:defRPr sz="4100"/>
            </a:lvl2pPr>
            <a:lvl3pPr lvl="2" algn="ctr">
              <a:lnSpc>
                <a:spcPct val="100000"/>
              </a:lnSpc>
              <a:spcBef>
                <a:spcPts val="0"/>
              </a:spcBef>
              <a:spcAft>
                <a:spcPts val="0"/>
              </a:spcAft>
              <a:buSzPts val="4100"/>
              <a:buNone/>
              <a:defRPr sz="4100"/>
            </a:lvl3pPr>
            <a:lvl4pPr lvl="3" algn="ctr">
              <a:lnSpc>
                <a:spcPct val="100000"/>
              </a:lnSpc>
              <a:spcBef>
                <a:spcPts val="0"/>
              </a:spcBef>
              <a:spcAft>
                <a:spcPts val="0"/>
              </a:spcAft>
              <a:buSzPts val="4100"/>
              <a:buNone/>
              <a:defRPr sz="4100"/>
            </a:lvl4pPr>
            <a:lvl5pPr lvl="4" algn="ctr">
              <a:lnSpc>
                <a:spcPct val="100000"/>
              </a:lnSpc>
              <a:spcBef>
                <a:spcPts val="0"/>
              </a:spcBef>
              <a:spcAft>
                <a:spcPts val="0"/>
              </a:spcAft>
              <a:buSzPts val="4100"/>
              <a:buNone/>
              <a:defRPr sz="4100"/>
            </a:lvl5pPr>
            <a:lvl6pPr lvl="5" algn="ctr">
              <a:lnSpc>
                <a:spcPct val="100000"/>
              </a:lnSpc>
              <a:spcBef>
                <a:spcPts val="0"/>
              </a:spcBef>
              <a:spcAft>
                <a:spcPts val="0"/>
              </a:spcAft>
              <a:buSzPts val="4100"/>
              <a:buNone/>
              <a:defRPr sz="4100"/>
            </a:lvl6pPr>
            <a:lvl7pPr lvl="6" algn="ctr">
              <a:lnSpc>
                <a:spcPct val="100000"/>
              </a:lnSpc>
              <a:spcBef>
                <a:spcPts val="0"/>
              </a:spcBef>
              <a:spcAft>
                <a:spcPts val="0"/>
              </a:spcAft>
              <a:buSzPts val="4100"/>
              <a:buNone/>
              <a:defRPr sz="4100"/>
            </a:lvl7pPr>
            <a:lvl8pPr lvl="7" algn="ctr">
              <a:lnSpc>
                <a:spcPct val="100000"/>
              </a:lnSpc>
              <a:spcBef>
                <a:spcPts val="0"/>
              </a:spcBef>
              <a:spcAft>
                <a:spcPts val="0"/>
              </a:spcAft>
              <a:buSzPts val="4100"/>
              <a:buNone/>
              <a:defRPr sz="4100"/>
            </a:lvl8pPr>
            <a:lvl9pPr lvl="8" algn="ctr">
              <a:lnSpc>
                <a:spcPct val="100000"/>
              </a:lnSpc>
              <a:spcBef>
                <a:spcPts val="0"/>
              </a:spcBef>
              <a:spcAft>
                <a:spcPts val="0"/>
              </a:spcAft>
              <a:buSzPts val="4100"/>
              <a:buNone/>
              <a:defRPr sz="4100"/>
            </a:lvl9pPr>
          </a:lstStyle>
          <a:p>
            <a:endParaRPr/>
          </a:p>
        </p:txBody>
      </p:sp>
      <p:sp>
        <p:nvSpPr>
          <p:cNvPr id="592" name="Google Shape;592;p116"/>
          <p:cNvSpPr txBox="1"/>
          <p:nvPr/>
        </p:nvSpPr>
        <p:spPr>
          <a:xfrm>
            <a:off x="4026150" y="273225"/>
            <a:ext cx="10917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 sz="4000" b="0" i="0" u="none" strike="noStrike" cap="none">
                <a:solidFill>
                  <a:srgbClr val="FFFFFF"/>
                </a:solidFill>
                <a:latin typeface="EB Garamond Medium"/>
                <a:ea typeface="EB Garamond Medium"/>
                <a:cs typeface="EB Garamond Medium"/>
                <a:sym typeface="EB Garamond Medium"/>
              </a:rPr>
              <a:t>“</a:t>
            </a:r>
            <a:endParaRPr sz="4000" b="0" i="0" u="none" strike="noStrike" cap="none">
              <a:solidFill>
                <a:srgbClr val="FFFFFF"/>
              </a:solidFill>
              <a:latin typeface="EB Garamond Medium"/>
              <a:ea typeface="EB Garamond Medium"/>
              <a:cs typeface="EB Garamond Medium"/>
              <a:sym typeface="EB Garamond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1" Type="http://schemas.openxmlformats.org/officeDocument/2006/relationships/slideLayout" Target="../slideLayouts/slideLayout19.xml"/><Relationship Id="rId6"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lt1"/>
        </a:solidFill>
        <a:effectLst/>
      </p:bgPr>
    </p:bg>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100"/>
              <a:buFont typeface="DM Sans Medium"/>
              <a:buNone/>
              <a:defRPr sz="3100" b="0" i="0" u="none" strike="noStrike" cap="none">
                <a:solidFill>
                  <a:schemeClr val="lt1"/>
                </a:solidFill>
                <a:latin typeface="DM Sans Medium"/>
                <a:ea typeface="DM Sans Medium"/>
                <a:cs typeface="DM Sans Medium"/>
                <a:sym typeface="DM Sans Medium"/>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81" name="Google Shape;81;p20"/>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2" name="Google Shape;82;p2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terial">
    <p:bg>
      <p:bgPr>
        <a:solidFill>
          <a:srgbClr val="00A699"/>
        </a:solidFill>
        <a:effectLst/>
      </p:bgPr>
    </p:bg>
    <p:spTree>
      <p:nvGrpSpPr>
        <p:cNvPr id="1" name="Shape 397"/>
        <p:cNvGrpSpPr/>
        <p:nvPr/>
      </p:nvGrpSpPr>
      <p:grpSpPr>
        <a:xfrm>
          <a:off x="0" y="0"/>
          <a:ext cx="0" cy="0"/>
          <a:chOff x="0" y="0"/>
          <a:chExt cx="0" cy="0"/>
        </a:xfrm>
      </p:grpSpPr>
      <p:sp>
        <p:nvSpPr>
          <p:cNvPr id="398" name="Google Shape;398;p22"/>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100"/>
              <a:buFont typeface="DM Sans Medium"/>
              <a:buNone/>
              <a:defRPr sz="3100" b="0" i="0" u="none" strike="noStrike" cap="none">
                <a:solidFill>
                  <a:schemeClr val="lt1"/>
                </a:solidFill>
                <a:latin typeface="DM Sans Medium"/>
                <a:ea typeface="DM Sans Medium"/>
                <a:cs typeface="DM Sans Medium"/>
                <a:sym typeface="DM Sans Medium"/>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399" name="Google Shape;399;p22"/>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400" name="Google Shape;400;p2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31.pn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0.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6.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699">
            <a:alpha val="18431"/>
          </a:srgbClr>
        </a:solidFill>
        <a:effectLst/>
      </p:bgPr>
    </p:bg>
    <p:spTree>
      <p:nvGrpSpPr>
        <p:cNvPr id="1" name="Shape 596"/>
        <p:cNvGrpSpPr/>
        <p:nvPr/>
      </p:nvGrpSpPr>
      <p:grpSpPr>
        <a:xfrm>
          <a:off x="0" y="0"/>
          <a:ext cx="0" cy="0"/>
          <a:chOff x="0" y="0"/>
          <a:chExt cx="0" cy="0"/>
        </a:xfrm>
      </p:grpSpPr>
      <p:sp>
        <p:nvSpPr>
          <p:cNvPr id="597" name="Google Shape;597;p1"/>
          <p:cNvSpPr/>
          <p:nvPr/>
        </p:nvSpPr>
        <p:spPr>
          <a:xfrm>
            <a:off x="325775" y="387750"/>
            <a:ext cx="4571400" cy="4368000"/>
          </a:xfrm>
          <a:prstGeom prst="roundRect">
            <a:avLst>
              <a:gd name="adj" fmla="val 465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598" name="Google Shape;598;p1"/>
          <p:cNvSpPr/>
          <p:nvPr/>
        </p:nvSpPr>
        <p:spPr>
          <a:xfrm>
            <a:off x="705760" y="1521250"/>
            <a:ext cx="3589539" cy="1673400"/>
          </a:xfrm>
          <a:prstGeom prst="rect">
            <a:avLst/>
          </a:prstGeom>
          <a:noFill/>
          <a:ln>
            <a:noFill/>
          </a:ln>
        </p:spPr>
        <p:txBody>
          <a:bodyPr spcFirstLastPara="1" wrap="square" lIns="90000" tIns="90000" rIns="91425" bIns="91425" anchor="ctr" anchorCtr="0">
            <a:noAutofit/>
          </a:bodyPr>
          <a:lstStyle/>
          <a:p>
            <a:pPr marL="0" marR="0" lvl="0" indent="0" algn="l" rtl="0">
              <a:lnSpc>
                <a:spcPct val="75000"/>
              </a:lnSpc>
              <a:spcBef>
                <a:spcPts val="0"/>
              </a:spcBef>
              <a:spcAft>
                <a:spcPts val="0"/>
              </a:spcAft>
              <a:buClr>
                <a:srgbClr val="000000"/>
              </a:buClr>
              <a:buSzPts val="4600"/>
              <a:buFont typeface="Arial"/>
              <a:buNone/>
            </a:pPr>
            <a:r>
              <a:rPr lang="es" sz="4600" b="1" i="0" u="none" strike="noStrike" cap="none">
                <a:solidFill>
                  <a:srgbClr val="262626"/>
                </a:solidFill>
                <a:latin typeface="DM Sans"/>
                <a:ea typeface="DM Sans"/>
                <a:cs typeface="DM Sans"/>
                <a:sym typeface="DM Sans"/>
              </a:rPr>
              <a:t>Te damos la bienvenida</a:t>
            </a:r>
            <a:endParaRPr sz="4600" b="1" i="0" u="none" strike="noStrike" cap="none">
              <a:solidFill>
                <a:srgbClr val="262626"/>
              </a:solidFill>
              <a:latin typeface="DM Sans"/>
              <a:ea typeface="DM Sans"/>
              <a:cs typeface="DM Sans"/>
              <a:sym typeface="DM Sans"/>
            </a:endParaRPr>
          </a:p>
          <a:p>
            <a:pPr marL="0" marR="0" lvl="0" indent="0" algn="l" rtl="0">
              <a:lnSpc>
                <a:spcPct val="75000"/>
              </a:lnSpc>
              <a:spcBef>
                <a:spcPts val="0"/>
              </a:spcBef>
              <a:spcAft>
                <a:spcPts val="0"/>
              </a:spcAft>
              <a:buClr>
                <a:srgbClr val="000000"/>
              </a:buClr>
              <a:buSzPts val="4600"/>
              <a:buFont typeface="Arial"/>
              <a:buNone/>
            </a:pPr>
            <a:r>
              <a:rPr lang="es" sz="4600" b="1" i="0" u="none" strike="noStrike" cap="none">
                <a:solidFill>
                  <a:srgbClr val="262626"/>
                </a:solidFill>
                <a:latin typeface="DM Sans"/>
                <a:ea typeface="DM Sans"/>
                <a:cs typeface="DM Sans"/>
                <a:sym typeface="DM Sans"/>
              </a:rPr>
              <a:t>a Dojo</a:t>
            </a:r>
            <a:endParaRPr sz="4600" b="1" i="0" u="none" strike="noStrike" cap="none">
              <a:solidFill>
                <a:srgbClr val="262626"/>
              </a:solidFill>
              <a:latin typeface="DM Sans"/>
              <a:ea typeface="DM Sans"/>
              <a:cs typeface="DM Sans"/>
              <a:sym typeface="DM Sans"/>
            </a:endParaRPr>
          </a:p>
        </p:txBody>
      </p:sp>
      <p:pic>
        <p:nvPicPr>
          <p:cNvPr id="599" name="Google Shape;599;p1"/>
          <p:cNvPicPr preferRelativeResize="0"/>
          <p:nvPr/>
        </p:nvPicPr>
        <p:blipFill rotWithShape="1">
          <a:blip r:embed="rId3">
            <a:alphaModFix/>
          </a:blip>
          <a:srcRect/>
          <a:stretch/>
        </p:blipFill>
        <p:spPr>
          <a:xfrm>
            <a:off x="872521" y="4063204"/>
            <a:ext cx="845505" cy="370900"/>
          </a:xfrm>
          <a:prstGeom prst="rect">
            <a:avLst/>
          </a:prstGeom>
          <a:noFill/>
          <a:ln>
            <a:noFill/>
          </a:ln>
        </p:spPr>
      </p:pic>
      <p:pic>
        <p:nvPicPr>
          <p:cNvPr id="600" name="Google Shape;600;p1"/>
          <p:cNvPicPr preferRelativeResize="0"/>
          <p:nvPr/>
        </p:nvPicPr>
        <p:blipFill rotWithShape="1">
          <a:blip r:embed="rId4">
            <a:alphaModFix/>
          </a:blip>
          <a:srcRect l="6562" t="13495" r="1903" b="15956"/>
          <a:stretch/>
        </p:blipFill>
        <p:spPr>
          <a:xfrm>
            <a:off x="4295300" y="757500"/>
            <a:ext cx="4268100" cy="3628500"/>
          </a:xfrm>
          <a:prstGeom prst="roundRect">
            <a:avLst>
              <a:gd name="adj" fmla="val 7626"/>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
          <p:cNvSpPr/>
          <p:nvPr/>
        </p:nvSpPr>
        <p:spPr>
          <a:xfrm>
            <a:off x="614700" y="1938372"/>
            <a:ext cx="3309900" cy="2110500"/>
          </a:xfrm>
          <a:prstGeom prst="flowChartAlternateProcess">
            <a:avLst/>
          </a:prstGeom>
          <a:solidFill>
            <a:srgbClr val="F9F9F9"/>
          </a:solidFill>
          <a:ln w="9525" cap="flat"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783" name="Google Shape;783;p10"/>
          <p:cNvPicPr preferRelativeResize="0"/>
          <p:nvPr/>
        </p:nvPicPr>
        <p:blipFill rotWithShape="1">
          <a:blip r:embed="rId3">
            <a:alphaModFix/>
          </a:blip>
          <a:srcRect l="20158" r="20159"/>
          <a:stretch/>
        </p:blipFill>
        <p:spPr>
          <a:xfrm>
            <a:off x="1137933" y="1172307"/>
            <a:ext cx="2164100" cy="3904548"/>
          </a:xfrm>
          <a:prstGeom prst="rect">
            <a:avLst/>
          </a:prstGeom>
          <a:noFill/>
          <a:ln>
            <a:noFill/>
          </a:ln>
        </p:spPr>
      </p:pic>
      <p:sp>
        <p:nvSpPr>
          <p:cNvPr id="784" name="Google Shape;784;p1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10</a:t>
            </a:fld>
            <a:endParaRPr/>
          </a:p>
        </p:txBody>
      </p:sp>
      <p:sp>
        <p:nvSpPr>
          <p:cNvPr id="785" name="Google Shape;785;p10"/>
          <p:cNvSpPr/>
          <p:nvPr/>
        </p:nvSpPr>
        <p:spPr>
          <a:xfrm>
            <a:off x="8079825" y="1701716"/>
            <a:ext cx="1638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0"/>
          <p:cNvSpPr/>
          <p:nvPr/>
        </p:nvSpPr>
        <p:spPr>
          <a:xfrm>
            <a:off x="394293" y="3907672"/>
            <a:ext cx="776100" cy="144000"/>
          </a:xfrm>
          <a:prstGeom prst="roundRect">
            <a:avLst>
              <a:gd name="adj" fmla="val 50000"/>
            </a:avLst>
          </a:prstGeom>
          <a:solidFill>
            <a:srgbClr val="00A6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0"/>
          <p:cNvSpPr/>
          <p:nvPr/>
        </p:nvSpPr>
        <p:spPr>
          <a:xfrm>
            <a:off x="4952374" y="3150126"/>
            <a:ext cx="3841800" cy="1218900"/>
          </a:xfrm>
          <a:prstGeom prst="roundRect">
            <a:avLst>
              <a:gd name="adj" fmla="val 3695"/>
            </a:avLst>
          </a:prstGeom>
          <a:solidFill>
            <a:srgbClr val="00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10"/>
          <p:cNvSpPr/>
          <p:nvPr/>
        </p:nvSpPr>
        <p:spPr>
          <a:xfrm>
            <a:off x="5051904" y="3264954"/>
            <a:ext cx="1293900" cy="2316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r>
              <a:rPr lang="es" sz="1000" b="1" i="0" u="none" strike="noStrike" cap="none">
                <a:solidFill>
                  <a:srgbClr val="FFFFFF"/>
                </a:solidFill>
                <a:latin typeface="DM Sans"/>
                <a:ea typeface="DM Sans"/>
                <a:cs typeface="DM Sans"/>
                <a:sym typeface="DM Sans"/>
              </a:rPr>
              <a:t>Funciones:</a:t>
            </a:r>
            <a:endParaRPr sz="900" b="1" i="0" u="none" strike="noStrike" cap="none">
              <a:solidFill>
                <a:srgbClr val="FFFFFF"/>
              </a:solidFill>
              <a:latin typeface="DM Sans"/>
              <a:ea typeface="DM Sans"/>
              <a:cs typeface="DM Sans"/>
              <a:sym typeface="DM Sans"/>
            </a:endParaRPr>
          </a:p>
        </p:txBody>
      </p:sp>
      <p:sp>
        <p:nvSpPr>
          <p:cNvPr id="789" name="Google Shape;789;p10"/>
          <p:cNvSpPr/>
          <p:nvPr/>
        </p:nvSpPr>
        <p:spPr>
          <a:xfrm>
            <a:off x="5092200" y="3891405"/>
            <a:ext cx="844200" cy="231600"/>
          </a:xfrm>
          <a:prstGeom prst="roundRect">
            <a:avLst>
              <a:gd name="adj" fmla="val 16667"/>
            </a:avLst>
          </a:prstGeom>
          <a:noFill/>
          <a:ln>
            <a:noFill/>
          </a:ln>
        </p:spPr>
        <p:txBody>
          <a:bodyPr spcFirstLastPara="1" wrap="square" lIns="72000" tIns="0" rIns="72000" bIns="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chemeClr val="lt1"/>
                </a:solidFill>
                <a:latin typeface="Roboto Medium"/>
                <a:ea typeface="Roboto Medium"/>
                <a:cs typeface="Roboto Medium"/>
                <a:sym typeface="Roboto Medium"/>
              </a:rPr>
              <a:t>Alerta acústica y visual en caso de rechazo</a:t>
            </a:r>
            <a:endParaRPr sz="700" b="0" i="0" u="none" strike="noStrike" cap="none">
              <a:solidFill>
                <a:schemeClr val="lt1"/>
              </a:solidFill>
              <a:latin typeface="Roboto Medium"/>
              <a:ea typeface="Roboto Medium"/>
              <a:cs typeface="Roboto Medium"/>
              <a:sym typeface="Roboto Medium"/>
            </a:endParaRPr>
          </a:p>
          <a:p>
            <a:pPr marL="0" marR="0" lvl="0" indent="0" algn="l" rtl="0">
              <a:lnSpc>
                <a:spcPct val="100000"/>
              </a:lnSpc>
              <a:spcBef>
                <a:spcPts val="400"/>
              </a:spcBef>
              <a:spcAft>
                <a:spcPts val="500"/>
              </a:spcAft>
              <a:buClr>
                <a:srgbClr val="000000"/>
              </a:buClr>
              <a:buSzPts val="600"/>
              <a:buFont typeface="Arial"/>
              <a:buNone/>
            </a:pPr>
            <a:endParaRPr sz="600" b="0" i="0" u="none" strike="noStrike" cap="none">
              <a:solidFill>
                <a:schemeClr val="lt1"/>
              </a:solidFill>
              <a:latin typeface="Roboto Medium"/>
              <a:ea typeface="Roboto Medium"/>
              <a:cs typeface="Roboto Medium"/>
              <a:sym typeface="Roboto Medium"/>
            </a:endParaRPr>
          </a:p>
        </p:txBody>
      </p:sp>
      <p:sp>
        <p:nvSpPr>
          <p:cNvPr id="790" name="Google Shape;790;p10"/>
          <p:cNvSpPr/>
          <p:nvPr/>
        </p:nvSpPr>
        <p:spPr>
          <a:xfrm>
            <a:off x="6907188" y="3891405"/>
            <a:ext cx="912900" cy="231600"/>
          </a:xfrm>
          <a:prstGeom prst="roundRect">
            <a:avLst>
              <a:gd name="adj" fmla="val 16667"/>
            </a:avLst>
          </a:prstGeom>
          <a:noFill/>
          <a:ln>
            <a:noFill/>
          </a:ln>
        </p:spPr>
        <p:txBody>
          <a:bodyPr spcFirstLastPara="1" wrap="square" lIns="72000" tIns="0" rIns="72000" bIns="0" anchor="t" anchorCtr="0">
            <a:noAutofit/>
          </a:bodyPr>
          <a:lstStyle/>
          <a:p>
            <a:pPr marL="0" marR="0" lvl="0" indent="0" algn="l" rtl="0">
              <a:lnSpc>
                <a:spcPct val="100000"/>
              </a:lnSpc>
              <a:spcBef>
                <a:spcPts val="0"/>
              </a:spcBef>
              <a:spcAft>
                <a:spcPts val="400"/>
              </a:spcAft>
              <a:buClr>
                <a:srgbClr val="000000"/>
              </a:buClr>
              <a:buSzPts val="700"/>
              <a:buFont typeface="Arial"/>
              <a:buNone/>
            </a:pPr>
            <a:r>
              <a:rPr lang="es" sz="700" b="0" i="0" u="none" strike="noStrike" cap="none">
                <a:solidFill>
                  <a:schemeClr val="lt1"/>
                </a:solidFill>
                <a:latin typeface="Roboto Medium"/>
                <a:ea typeface="Roboto Medium"/>
                <a:cs typeface="Roboto Medium"/>
                <a:sym typeface="Roboto Medium"/>
              </a:rPr>
              <a:t>Pantalla de propinas</a:t>
            </a:r>
            <a:endParaRPr sz="600" b="0" i="0" u="none" strike="noStrike" cap="none">
              <a:solidFill>
                <a:schemeClr val="lt1"/>
              </a:solidFill>
              <a:latin typeface="Roboto Medium"/>
              <a:ea typeface="Roboto Medium"/>
              <a:cs typeface="Roboto Medium"/>
              <a:sym typeface="Roboto Medium"/>
            </a:endParaRPr>
          </a:p>
        </p:txBody>
      </p:sp>
      <p:sp>
        <p:nvSpPr>
          <p:cNvPr id="791" name="Google Shape;791;p10"/>
          <p:cNvSpPr/>
          <p:nvPr/>
        </p:nvSpPr>
        <p:spPr>
          <a:xfrm>
            <a:off x="7589976" y="3891405"/>
            <a:ext cx="1018800" cy="231600"/>
          </a:xfrm>
          <a:prstGeom prst="roundRect">
            <a:avLst>
              <a:gd name="adj" fmla="val 16667"/>
            </a:avLst>
          </a:prstGeom>
          <a:noFill/>
          <a:ln>
            <a:noFill/>
          </a:ln>
        </p:spPr>
        <p:txBody>
          <a:bodyPr spcFirstLastPara="1" wrap="square" lIns="72000" tIns="0" rIns="72000" bIns="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chemeClr val="lt1"/>
                </a:solidFill>
                <a:latin typeface="Roboto Medium"/>
                <a:ea typeface="Roboto Medium"/>
                <a:cs typeface="Roboto Medium"/>
                <a:sym typeface="Roboto Medium"/>
              </a:rPr>
              <a:t>Devoluciones fáciles</a:t>
            </a:r>
            <a:endParaRPr sz="700" b="0" i="0" u="none" strike="noStrike" cap="none">
              <a:solidFill>
                <a:schemeClr val="lt1"/>
              </a:solidFill>
              <a:latin typeface="Roboto Medium"/>
              <a:ea typeface="Roboto Medium"/>
              <a:cs typeface="Roboto Medium"/>
              <a:sym typeface="Roboto Medium"/>
            </a:endParaRPr>
          </a:p>
          <a:p>
            <a:pPr marL="0" marR="0" lvl="0" indent="0" algn="l" rtl="0">
              <a:lnSpc>
                <a:spcPct val="100000"/>
              </a:lnSpc>
              <a:spcBef>
                <a:spcPts val="400"/>
              </a:spcBef>
              <a:spcAft>
                <a:spcPts val="500"/>
              </a:spcAft>
              <a:buClr>
                <a:srgbClr val="000000"/>
              </a:buClr>
              <a:buSzPts val="600"/>
              <a:buFont typeface="Arial"/>
              <a:buNone/>
            </a:pPr>
            <a:endParaRPr sz="600" b="0" i="0" u="none" strike="noStrike" cap="none">
              <a:solidFill>
                <a:schemeClr val="lt1"/>
              </a:solidFill>
              <a:latin typeface="Roboto Medium"/>
              <a:ea typeface="Roboto Medium"/>
              <a:cs typeface="Roboto Medium"/>
              <a:sym typeface="Roboto Medium"/>
            </a:endParaRPr>
          </a:p>
        </p:txBody>
      </p:sp>
      <p:sp>
        <p:nvSpPr>
          <p:cNvPr id="792" name="Google Shape;792;p10"/>
          <p:cNvSpPr/>
          <p:nvPr/>
        </p:nvSpPr>
        <p:spPr>
          <a:xfrm>
            <a:off x="5958450" y="3891405"/>
            <a:ext cx="912900" cy="231600"/>
          </a:xfrm>
          <a:prstGeom prst="roundRect">
            <a:avLst>
              <a:gd name="adj" fmla="val 16667"/>
            </a:avLst>
          </a:prstGeom>
          <a:noFill/>
          <a:ln>
            <a:noFill/>
          </a:ln>
        </p:spPr>
        <p:txBody>
          <a:bodyPr spcFirstLastPara="1" wrap="square" lIns="72000" tIns="0" rIns="72000" bIns="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chemeClr val="lt1"/>
                </a:solidFill>
                <a:latin typeface="Roboto Medium"/>
                <a:ea typeface="Roboto Medium"/>
                <a:cs typeface="Roboto Medium"/>
                <a:sym typeface="Roboto Medium"/>
              </a:rPr>
              <a:t>Divide el recibo de forma equitativa o personalizada</a:t>
            </a:r>
            <a:endParaRPr sz="700" b="0" i="0" u="none" strike="noStrike" cap="none">
              <a:solidFill>
                <a:schemeClr val="lt1"/>
              </a:solidFill>
              <a:latin typeface="Roboto Medium"/>
              <a:ea typeface="Roboto Medium"/>
              <a:cs typeface="Roboto Medium"/>
              <a:sym typeface="Roboto Medium"/>
            </a:endParaRPr>
          </a:p>
          <a:p>
            <a:pPr marL="0" marR="0" lvl="0" indent="0" algn="l" rtl="0">
              <a:lnSpc>
                <a:spcPct val="100000"/>
              </a:lnSpc>
              <a:spcBef>
                <a:spcPts val="400"/>
              </a:spcBef>
              <a:spcAft>
                <a:spcPts val="500"/>
              </a:spcAft>
              <a:buClr>
                <a:srgbClr val="000000"/>
              </a:buClr>
              <a:buSzPts val="600"/>
              <a:buFont typeface="Arial"/>
              <a:buNone/>
            </a:pPr>
            <a:endParaRPr sz="600" b="0" i="0" u="none" strike="noStrike" cap="none">
              <a:solidFill>
                <a:schemeClr val="lt1"/>
              </a:solidFill>
              <a:latin typeface="Roboto Medium"/>
              <a:ea typeface="Roboto Medium"/>
              <a:cs typeface="Roboto Medium"/>
              <a:sym typeface="Roboto Medium"/>
            </a:endParaRPr>
          </a:p>
        </p:txBody>
      </p:sp>
      <p:sp>
        <p:nvSpPr>
          <p:cNvPr id="793" name="Google Shape;793;p10"/>
          <p:cNvSpPr/>
          <p:nvPr/>
        </p:nvSpPr>
        <p:spPr>
          <a:xfrm>
            <a:off x="325893" y="2153759"/>
            <a:ext cx="912900" cy="1649100"/>
          </a:xfrm>
          <a:prstGeom prst="roundRect">
            <a:avLst>
              <a:gd name="adj" fmla="val 7708"/>
            </a:avLst>
          </a:prstGeom>
          <a:solidFill>
            <a:srgbClr val="FFFFFF"/>
          </a:solidFill>
          <a:ln>
            <a:noFill/>
          </a:ln>
          <a:effectLst>
            <a:outerShdw blurRad="57150" dist="19050" dir="5400000" algn="bl" rotWithShape="0">
              <a:srgbClr val="000000">
                <a:alpha val="1843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0"/>
          <p:cNvSpPr/>
          <p:nvPr/>
        </p:nvSpPr>
        <p:spPr>
          <a:xfrm>
            <a:off x="3302321" y="2147657"/>
            <a:ext cx="912900" cy="1649100"/>
          </a:xfrm>
          <a:prstGeom prst="roundRect">
            <a:avLst>
              <a:gd name="adj" fmla="val 7708"/>
            </a:avLst>
          </a:prstGeom>
          <a:solidFill>
            <a:srgbClr val="FFFFFF"/>
          </a:solidFill>
          <a:ln>
            <a:noFill/>
          </a:ln>
          <a:effectLst>
            <a:outerShdw blurRad="57150" dist="19050" dir="5400000" algn="bl" rotWithShape="0">
              <a:srgbClr val="000000">
                <a:alpha val="1843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5" name="Google Shape;795;p10"/>
          <p:cNvPicPr preferRelativeResize="0"/>
          <p:nvPr/>
        </p:nvPicPr>
        <p:blipFill rotWithShape="1">
          <a:blip r:embed="rId4">
            <a:alphaModFix/>
          </a:blip>
          <a:srcRect/>
          <a:stretch/>
        </p:blipFill>
        <p:spPr>
          <a:xfrm>
            <a:off x="3336645" y="2221721"/>
            <a:ext cx="844252" cy="1500922"/>
          </a:xfrm>
          <a:prstGeom prst="rect">
            <a:avLst/>
          </a:prstGeom>
          <a:noFill/>
          <a:ln>
            <a:noFill/>
          </a:ln>
        </p:spPr>
      </p:pic>
      <p:pic>
        <p:nvPicPr>
          <p:cNvPr id="796" name="Google Shape;796;p10"/>
          <p:cNvPicPr preferRelativeResize="0"/>
          <p:nvPr/>
        </p:nvPicPr>
        <p:blipFill rotWithShape="1">
          <a:blip r:embed="rId5">
            <a:alphaModFix/>
          </a:blip>
          <a:srcRect t="49" b="39"/>
          <a:stretch/>
        </p:blipFill>
        <p:spPr>
          <a:xfrm>
            <a:off x="360153" y="2237304"/>
            <a:ext cx="844380" cy="1499747"/>
          </a:xfrm>
          <a:prstGeom prst="rect">
            <a:avLst/>
          </a:prstGeom>
          <a:noFill/>
          <a:ln>
            <a:noFill/>
          </a:ln>
        </p:spPr>
      </p:pic>
      <p:sp>
        <p:nvSpPr>
          <p:cNvPr id="797" name="Google Shape;797;p10"/>
          <p:cNvSpPr/>
          <p:nvPr/>
        </p:nvSpPr>
        <p:spPr>
          <a:xfrm>
            <a:off x="230400" y="454130"/>
            <a:ext cx="50610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chemeClr val="dk1"/>
                </a:solidFill>
                <a:latin typeface="DM Sans"/>
                <a:ea typeface="DM Sans"/>
                <a:cs typeface="DM Sans"/>
                <a:sym typeface="DM Sans"/>
              </a:rPr>
              <a:t>Nuestro terminal</a:t>
            </a:r>
            <a:endParaRPr sz="22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chemeClr val="dk1"/>
                </a:solidFill>
                <a:latin typeface="DM Sans"/>
                <a:ea typeface="DM Sans"/>
                <a:cs typeface="DM Sans"/>
                <a:sym typeface="DM Sans"/>
              </a:rPr>
              <a:t>más rápido y versátil</a:t>
            </a:r>
            <a:endParaRPr sz="2400" b="1" i="0" u="none" strike="noStrike" cap="none">
              <a:solidFill>
                <a:srgbClr val="262626"/>
              </a:solidFill>
              <a:latin typeface="DM Sans"/>
              <a:ea typeface="DM Sans"/>
              <a:cs typeface="DM Sans"/>
              <a:sym typeface="DM Sans"/>
            </a:endParaRPr>
          </a:p>
        </p:txBody>
      </p:sp>
      <p:sp>
        <p:nvSpPr>
          <p:cNvPr id="798" name="Google Shape;798;p10"/>
          <p:cNvSpPr/>
          <p:nvPr/>
        </p:nvSpPr>
        <p:spPr>
          <a:xfrm>
            <a:off x="3441221" y="3907675"/>
            <a:ext cx="635100" cy="144000"/>
          </a:xfrm>
          <a:prstGeom prst="roundRect">
            <a:avLst>
              <a:gd name="adj" fmla="val 50000"/>
            </a:avLst>
          </a:prstGeom>
          <a:solidFill>
            <a:srgbClr val="00A6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0"/>
          <p:cNvSpPr txBox="1"/>
          <p:nvPr/>
        </p:nvSpPr>
        <p:spPr>
          <a:xfrm>
            <a:off x="3484421" y="3841225"/>
            <a:ext cx="5487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s" sz="600" b="0" i="0" u="none" strike="noStrike" cap="none">
                <a:solidFill>
                  <a:schemeClr val="lt1"/>
                </a:solidFill>
                <a:latin typeface="DM Sans Medium"/>
                <a:ea typeface="DM Sans Medium"/>
                <a:cs typeface="DM Sans Medium"/>
                <a:sym typeface="DM Sans Medium"/>
              </a:rPr>
              <a:t>Propinas</a:t>
            </a:r>
            <a:endParaRPr sz="600" b="0" i="0" u="none" strike="noStrike" cap="none">
              <a:solidFill>
                <a:schemeClr val="lt1"/>
              </a:solidFill>
              <a:latin typeface="DM Sans Medium"/>
              <a:ea typeface="DM Sans Medium"/>
              <a:cs typeface="DM Sans Medium"/>
              <a:sym typeface="DM Sans Medium"/>
            </a:endParaRPr>
          </a:p>
        </p:txBody>
      </p:sp>
      <p:sp>
        <p:nvSpPr>
          <p:cNvPr id="800" name="Google Shape;800;p10"/>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Dojo Go</a:t>
            </a:r>
            <a:endParaRPr sz="900" b="0" i="0" u="none" strike="noStrike" cap="none">
              <a:solidFill>
                <a:srgbClr val="9E9E9E"/>
              </a:solidFill>
              <a:latin typeface="Roboto Medium"/>
              <a:ea typeface="Roboto Medium"/>
              <a:cs typeface="Roboto Medium"/>
              <a:sym typeface="Roboto Medium"/>
            </a:endParaRPr>
          </a:p>
        </p:txBody>
      </p:sp>
      <p:sp>
        <p:nvSpPr>
          <p:cNvPr id="801" name="Google Shape;801;p10"/>
          <p:cNvSpPr/>
          <p:nvPr/>
        </p:nvSpPr>
        <p:spPr>
          <a:xfrm>
            <a:off x="4886997" y="2014434"/>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0"/>
          <p:cNvSpPr/>
          <p:nvPr/>
        </p:nvSpPr>
        <p:spPr>
          <a:xfrm>
            <a:off x="5114100" y="616250"/>
            <a:ext cx="3732600" cy="2716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Cobra en cuestión de segundos</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chemeClr val="dk1"/>
                </a:solidFill>
                <a:latin typeface="Roboto"/>
                <a:ea typeface="Roboto"/>
                <a:cs typeface="Roboto"/>
                <a:sym typeface="Roboto"/>
              </a:rPr>
              <a:t>Ofrece un servicio inigualable gracias a transacciones ultrarrápidas.</a:t>
            </a:r>
            <a:endParaRPr sz="7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chemeClr val="dk1"/>
                </a:solidFill>
                <a:latin typeface="DM Sans"/>
                <a:ea typeface="DM Sans"/>
                <a:cs typeface="DM Sans"/>
                <a:sym typeface="DM Sans"/>
              </a:rPr>
              <a:t>Cobra desde cualquier lugar</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chemeClr val="dk1"/>
                </a:solidFill>
                <a:latin typeface="Roboto"/>
                <a:ea typeface="Roboto"/>
                <a:cs typeface="Roboto"/>
                <a:sym typeface="Roboto"/>
              </a:rPr>
              <a:t>Acepta pagos con la conectividad inalámbrica de Dojo Go. Viene con 4G integrado que se activa si tu wifi se cae, por lo que nunca perderás un cobro.</a:t>
            </a:r>
            <a:endParaRPr sz="8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chemeClr val="dk1"/>
                </a:solidFill>
                <a:latin typeface="DM Sans"/>
                <a:ea typeface="DM Sans"/>
                <a:cs typeface="DM Sans"/>
                <a:sym typeface="DM Sans"/>
              </a:rPr>
              <a:t>Intuitivo y fácil de usar</a:t>
            </a:r>
            <a:endParaRPr sz="10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chemeClr val="dk1"/>
                </a:solidFill>
                <a:latin typeface="Roboto"/>
                <a:ea typeface="Roboto"/>
                <a:cs typeface="Roboto"/>
                <a:sym typeface="Roboto"/>
              </a:rPr>
              <a:t>Dojo Go es tan fácil de usar que la experiencia es óptima, tanto para ti como para tus clientes. Incluye nuestro flujo de pagos intuitivo, Dojo Pay.</a:t>
            </a:r>
            <a:endParaRPr sz="8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rgbClr val="1D1C1D"/>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pic>
        <p:nvPicPr>
          <p:cNvPr id="803" name="Google Shape;803;p10"/>
          <p:cNvPicPr preferRelativeResize="0"/>
          <p:nvPr/>
        </p:nvPicPr>
        <p:blipFill rotWithShape="1">
          <a:blip r:embed="rId6">
            <a:alphaModFix/>
          </a:blip>
          <a:srcRect/>
          <a:stretch/>
        </p:blipFill>
        <p:spPr>
          <a:xfrm>
            <a:off x="4870487" y="2245468"/>
            <a:ext cx="231600" cy="231600"/>
          </a:xfrm>
          <a:prstGeom prst="rect">
            <a:avLst/>
          </a:prstGeom>
          <a:noFill/>
          <a:ln>
            <a:noFill/>
          </a:ln>
        </p:spPr>
      </p:pic>
      <p:pic>
        <p:nvPicPr>
          <p:cNvPr id="804" name="Google Shape;804;p10"/>
          <p:cNvPicPr preferRelativeResize="0"/>
          <p:nvPr/>
        </p:nvPicPr>
        <p:blipFill rotWithShape="1">
          <a:blip r:embed="rId7">
            <a:alphaModFix/>
          </a:blip>
          <a:srcRect/>
          <a:stretch/>
        </p:blipFill>
        <p:spPr>
          <a:xfrm>
            <a:off x="4862885" y="683888"/>
            <a:ext cx="231600" cy="231600"/>
          </a:xfrm>
          <a:prstGeom prst="rect">
            <a:avLst/>
          </a:prstGeom>
          <a:noFill/>
          <a:ln>
            <a:noFill/>
          </a:ln>
        </p:spPr>
      </p:pic>
      <p:pic>
        <p:nvPicPr>
          <p:cNvPr id="805" name="Google Shape;805;p10"/>
          <p:cNvPicPr preferRelativeResize="0"/>
          <p:nvPr/>
        </p:nvPicPr>
        <p:blipFill rotWithShape="1">
          <a:blip r:embed="rId8">
            <a:alphaModFix/>
          </a:blip>
          <a:srcRect/>
          <a:stretch/>
        </p:blipFill>
        <p:spPr>
          <a:xfrm>
            <a:off x="6943712" y="3555043"/>
            <a:ext cx="231600" cy="231600"/>
          </a:xfrm>
          <a:prstGeom prst="rect">
            <a:avLst/>
          </a:prstGeom>
          <a:noFill/>
          <a:ln>
            <a:noFill/>
          </a:ln>
        </p:spPr>
      </p:pic>
      <p:pic>
        <p:nvPicPr>
          <p:cNvPr id="806" name="Google Shape;806;p10"/>
          <p:cNvPicPr preferRelativeResize="0"/>
          <p:nvPr/>
        </p:nvPicPr>
        <p:blipFill rotWithShape="1">
          <a:blip r:embed="rId9">
            <a:alphaModFix/>
          </a:blip>
          <a:srcRect/>
          <a:stretch/>
        </p:blipFill>
        <p:spPr>
          <a:xfrm>
            <a:off x="6022392" y="3555043"/>
            <a:ext cx="231600" cy="231600"/>
          </a:xfrm>
          <a:prstGeom prst="rect">
            <a:avLst/>
          </a:prstGeom>
          <a:noFill/>
          <a:ln>
            <a:noFill/>
          </a:ln>
        </p:spPr>
      </p:pic>
      <p:pic>
        <p:nvPicPr>
          <p:cNvPr id="807" name="Google Shape;807;p10"/>
          <p:cNvPicPr preferRelativeResize="0"/>
          <p:nvPr/>
        </p:nvPicPr>
        <p:blipFill rotWithShape="1">
          <a:blip r:embed="rId10">
            <a:alphaModFix/>
          </a:blip>
          <a:srcRect/>
          <a:stretch/>
        </p:blipFill>
        <p:spPr>
          <a:xfrm>
            <a:off x="7664968" y="3563593"/>
            <a:ext cx="214500" cy="214500"/>
          </a:xfrm>
          <a:prstGeom prst="rect">
            <a:avLst/>
          </a:prstGeom>
          <a:noFill/>
          <a:ln>
            <a:noFill/>
          </a:ln>
        </p:spPr>
      </p:pic>
      <p:pic>
        <p:nvPicPr>
          <p:cNvPr id="808" name="Google Shape;808;p10"/>
          <p:cNvPicPr preferRelativeResize="0"/>
          <p:nvPr/>
        </p:nvPicPr>
        <p:blipFill rotWithShape="1">
          <a:blip r:embed="rId11">
            <a:alphaModFix/>
          </a:blip>
          <a:srcRect/>
          <a:stretch/>
        </p:blipFill>
        <p:spPr>
          <a:xfrm>
            <a:off x="5121843" y="3555043"/>
            <a:ext cx="231600" cy="231600"/>
          </a:xfrm>
          <a:prstGeom prst="rect">
            <a:avLst/>
          </a:prstGeom>
          <a:noFill/>
          <a:ln>
            <a:noFill/>
          </a:ln>
        </p:spPr>
      </p:pic>
      <p:pic>
        <p:nvPicPr>
          <p:cNvPr id="809" name="Google Shape;809;p10"/>
          <p:cNvPicPr preferRelativeResize="0"/>
          <p:nvPr/>
        </p:nvPicPr>
        <p:blipFill rotWithShape="1">
          <a:blip r:embed="rId12">
            <a:alphaModFix/>
          </a:blip>
          <a:srcRect/>
          <a:stretch/>
        </p:blipFill>
        <p:spPr>
          <a:xfrm>
            <a:off x="4870475" y="1397625"/>
            <a:ext cx="231600" cy="231600"/>
          </a:xfrm>
          <a:prstGeom prst="rect">
            <a:avLst/>
          </a:prstGeom>
          <a:noFill/>
          <a:ln>
            <a:noFill/>
          </a:ln>
        </p:spPr>
      </p:pic>
      <p:sp>
        <p:nvSpPr>
          <p:cNvPr id="810" name="Google Shape;810;p10"/>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02</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Lo que ofrecemos</a:t>
            </a:r>
            <a:endParaRPr sz="800" b="0" i="0" u="none" strike="noStrike" cap="none">
              <a:solidFill>
                <a:srgbClr val="111111"/>
              </a:solidFill>
              <a:latin typeface="DM Sans"/>
              <a:ea typeface="DM Sans"/>
              <a:cs typeface="DM Sans"/>
              <a:sym typeface="DM Sans"/>
            </a:endParaRPr>
          </a:p>
        </p:txBody>
      </p:sp>
      <p:sp>
        <p:nvSpPr>
          <p:cNvPr id="811" name="Google Shape;811;p10"/>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
        <p:nvSpPr>
          <p:cNvPr id="812" name="Google Shape;812;p10"/>
          <p:cNvSpPr txBox="1"/>
          <p:nvPr/>
        </p:nvSpPr>
        <p:spPr>
          <a:xfrm>
            <a:off x="381243" y="3841225"/>
            <a:ext cx="802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s" sz="600" b="0" i="0" u="none" strike="noStrike" cap="none">
                <a:solidFill>
                  <a:schemeClr val="lt1"/>
                </a:solidFill>
                <a:latin typeface="DM Sans Medium"/>
                <a:ea typeface="DM Sans Medium"/>
                <a:cs typeface="DM Sans Medium"/>
                <a:sym typeface="DM Sans Medium"/>
              </a:rPr>
              <a:t>Divide la cuenta</a:t>
            </a:r>
            <a:endParaRPr sz="600" b="0" i="0" u="none" strike="noStrike" cap="none">
              <a:solidFill>
                <a:schemeClr val="lt1"/>
              </a:solidFill>
              <a:latin typeface="DM Sans Medium"/>
              <a:ea typeface="DM Sans Medium"/>
              <a:cs typeface="DM Sans Medium"/>
              <a:sym typeface="DM Sa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1"/>
          <p:cNvSpPr/>
          <p:nvPr/>
        </p:nvSpPr>
        <p:spPr>
          <a:xfrm>
            <a:off x="277825" y="1116725"/>
            <a:ext cx="3827100" cy="3365700"/>
          </a:xfrm>
          <a:prstGeom prst="flowChartAlternateProcess">
            <a:avLst/>
          </a:prstGeom>
          <a:solidFill>
            <a:srgbClr val="F9F9F9"/>
          </a:solidFill>
          <a:ln w="9525" cap="flat"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818" name="Google Shape;818;p11"/>
          <p:cNvPicPr preferRelativeResize="0"/>
          <p:nvPr/>
        </p:nvPicPr>
        <p:blipFill rotWithShape="1">
          <a:blip r:embed="rId3">
            <a:alphaModFix/>
          </a:blip>
          <a:srcRect l="15619" t="-448" r="14557" b="2659"/>
          <a:stretch/>
        </p:blipFill>
        <p:spPr>
          <a:xfrm>
            <a:off x="-366521" y="337924"/>
            <a:ext cx="5848643" cy="5143498"/>
          </a:xfrm>
          <a:prstGeom prst="rect">
            <a:avLst/>
          </a:prstGeom>
          <a:noFill/>
          <a:ln>
            <a:noFill/>
          </a:ln>
        </p:spPr>
      </p:pic>
      <p:sp>
        <p:nvSpPr>
          <p:cNvPr id="819" name="Google Shape;819;p1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11</a:t>
            </a:fld>
            <a:endParaRPr/>
          </a:p>
        </p:txBody>
      </p:sp>
      <p:sp>
        <p:nvSpPr>
          <p:cNvPr id="820" name="Google Shape;820;p11"/>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Pagos</a:t>
            </a:r>
            <a:endParaRPr sz="900" b="0" i="0" u="none" strike="noStrike" cap="none">
              <a:solidFill>
                <a:srgbClr val="9E9E9E"/>
              </a:solidFill>
              <a:latin typeface="Roboto Medium"/>
              <a:ea typeface="Roboto Medium"/>
              <a:cs typeface="Roboto Medium"/>
              <a:sym typeface="Roboto Medium"/>
            </a:endParaRPr>
          </a:p>
        </p:txBody>
      </p:sp>
      <p:sp>
        <p:nvSpPr>
          <p:cNvPr id="821" name="Google Shape;821;p11"/>
          <p:cNvSpPr/>
          <p:nvPr/>
        </p:nvSpPr>
        <p:spPr>
          <a:xfrm>
            <a:off x="8079825" y="1701716"/>
            <a:ext cx="1638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1"/>
          <p:cNvSpPr/>
          <p:nvPr/>
        </p:nvSpPr>
        <p:spPr>
          <a:xfrm>
            <a:off x="5114100" y="616250"/>
            <a:ext cx="3732600" cy="2716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Control inmediato del fraude</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111111"/>
                </a:solidFill>
                <a:latin typeface="Roboto"/>
                <a:ea typeface="Roboto"/>
                <a:cs typeface="Roboto"/>
                <a:sym typeface="Roboto"/>
              </a:rPr>
              <a:t>Nuestros sistemas automatizados trabajan las 24 horas para detectar ataques complejos en menos de 30 milisegundos, así estás siempre protegido.</a:t>
            </a:r>
            <a:endParaRPr sz="800" b="0" i="0" u="none" strike="noStrike" cap="none">
              <a:solidFill>
                <a:srgbClr val="1D1C1D"/>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262626"/>
                </a:solidFill>
                <a:latin typeface="DM Sans"/>
                <a:ea typeface="DM Sans"/>
                <a:cs typeface="DM Sans"/>
                <a:sym typeface="DM Sans"/>
              </a:rPr>
              <a:t>Cifrado de punto a punto (P2PE)</a:t>
            </a:r>
            <a:endParaRPr sz="10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262626"/>
                </a:solidFill>
                <a:latin typeface="Roboto"/>
                <a:ea typeface="Roboto"/>
                <a:cs typeface="Roboto"/>
                <a:sym typeface="Roboto"/>
              </a:rPr>
              <a:t>Nuestros terminales vienen con P2PE, que es el estándar más avanzado para garantizar la seguridad de los datos de la tarjeta.</a:t>
            </a:r>
            <a:r>
              <a:rPr lang="es" sz="900" b="0" i="0" u="none" strike="noStrike" cap="none">
                <a:solidFill>
                  <a:srgbClr val="262626"/>
                </a:solidFill>
                <a:latin typeface="Roboto"/>
                <a:ea typeface="Roboto"/>
                <a:cs typeface="Roboto"/>
                <a:sym typeface="Roboto"/>
              </a:rPr>
              <a:t> </a:t>
            </a:r>
            <a:endParaRPr sz="800" b="0" i="0" u="none" strike="noStrike" cap="none">
              <a:solidFill>
                <a:schemeClr val="dk1"/>
              </a:solidFill>
              <a:latin typeface="Roboto"/>
              <a:ea typeface="Roboto"/>
              <a:cs typeface="Roboto"/>
              <a:sym typeface="Roboto"/>
            </a:endParaRPr>
          </a:p>
          <a:p>
            <a:pPr marL="0" marR="0" lvl="0" indent="0" algn="l" rtl="0">
              <a:lnSpc>
                <a:spcPct val="115000"/>
              </a:lnSpc>
              <a:spcBef>
                <a:spcPts val="200"/>
              </a:spcBef>
              <a:spcAft>
                <a:spcPts val="0"/>
              </a:spcAft>
              <a:buClr>
                <a:srgbClr val="000000"/>
              </a:buClr>
              <a:buSzPts val="8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Sustitución rápida</a:t>
            </a:r>
            <a:endParaRPr sz="10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262626"/>
                </a:solidFill>
                <a:latin typeface="Roboto"/>
                <a:ea typeface="Roboto"/>
                <a:cs typeface="Roboto"/>
                <a:sym typeface="Roboto"/>
              </a:rPr>
              <a:t>Si no podemos solucionar el problema del terminal por teléfono, lo sustituimos en 48 horas.</a:t>
            </a:r>
            <a:endParaRPr sz="800" b="0" i="0" u="none" strike="noStrike" cap="none">
              <a:solidFill>
                <a:schemeClr val="dk1"/>
              </a:solidFill>
              <a:latin typeface="Roboto"/>
              <a:ea typeface="Roboto"/>
              <a:cs typeface="Roboto"/>
              <a:sym typeface="Roboto"/>
            </a:endParaRPr>
          </a:p>
          <a:p>
            <a:pPr marL="0" marR="0" lvl="0" indent="0" algn="l" rtl="0">
              <a:lnSpc>
                <a:spcPct val="115000"/>
              </a:lnSpc>
              <a:spcBef>
                <a:spcPts val="200"/>
              </a:spcBef>
              <a:spcAft>
                <a:spcPts val="0"/>
              </a:spcAft>
              <a:buClr>
                <a:schemeClr val="dk1"/>
              </a:buClr>
              <a:buSzPts val="11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Transferencias </a:t>
            </a:r>
            <a:r>
              <a:rPr lang="es" sz="1000" b="1">
                <a:solidFill>
                  <a:srgbClr val="262626"/>
                </a:solidFill>
                <a:latin typeface="DM Sans"/>
                <a:ea typeface="DM Sans"/>
                <a:cs typeface="DM Sans"/>
                <a:sym typeface="DM Sans"/>
              </a:rPr>
              <a:t>al día siguiente</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262626"/>
                </a:solidFill>
                <a:latin typeface="Roboto"/>
                <a:ea typeface="Roboto"/>
                <a:cs typeface="Roboto"/>
                <a:sym typeface="Roboto"/>
              </a:rPr>
              <a:t>Totalizamos la recaudación todos los días a medianoche y la transferimos a tu cuenta bancaria el siguiente día a partir de las 10 de la mañana.</a:t>
            </a:r>
            <a:endParaRPr sz="900" b="0" i="0" u="none" strike="noStrike" cap="none">
              <a:solidFill>
                <a:srgbClr val="262626"/>
              </a:solidFill>
              <a:latin typeface="Roboto"/>
              <a:ea typeface="Roboto"/>
              <a:cs typeface="Roboto"/>
              <a:sym typeface="Roboto"/>
            </a:endParaRPr>
          </a:p>
          <a:p>
            <a:pPr marL="0" marR="0" lvl="0" indent="0" algn="l" rtl="0">
              <a:lnSpc>
                <a:spcPct val="115000"/>
              </a:lnSpc>
              <a:spcBef>
                <a:spcPts val="200"/>
              </a:spcBef>
              <a:spcAft>
                <a:spcPts val="0"/>
              </a:spcAft>
              <a:buClr>
                <a:schemeClr val="dk1"/>
              </a:buClr>
              <a:buSzPts val="1100"/>
              <a:buFont typeface="Arial"/>
              <a:buNone/>
            </a:pPr>
            <a:endParaRPr sz="800" b="0" i="0" u="none" strike="noStrike" cap="none">
              <a:solidFill>
                <a:srgbClr val="262626"/>
              </a:solidFill>
              <a:latin typeface="Roboto"/>
              <a:ea typeface="Roboto"/>
              <a:cs typeface="Roboto"/>
              <a:sym typeface="Roboto"/>
            </a:endParaRPr>
          </a:p>
          <a:p>
            <a:pPr marL="0" marR="0" lvl="0" indent="0" algn="l" rtl="0">
              <a:lnSpc>
                <a:spcPct val="115000"/>
              </a:lnSpc>
              <a:spcBef>
                <a:spcPts val="200"/>
              </a:spcBef>
              <a:spcAft>
                <a:spcPts val="0"/>
              </a:spcAft>
              <a:buClr>
                <a:schemeClr val="dk1"/>
              </a:buClr>
              <a:buSzPts val="1100"/>
              <a:buFont typeface="Arial"/>
              <a:buNone/>
            </a:pPr>
            <a:endParaRPr sz="800" b="0" i="0" u="none" strike="noStrike" cap="none">
              <a:solidFill>
                <a:srgbClr val="1D1C1D"/>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rgbClr val="3A3A3A"/>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rgbClr val="1D1C1D"/>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pic>
        <p:nvPicPr>
          <p:cNvPr id="823" name="Google Shape;823;p11"/>
          <p:cNvPicPr preferRelativeResize="0"/>
          <p:nvPr/>
        </p:nvPicPr>
        <p:blipFill rotWithShape="1">
          <a:blip r:embed="rId4">
            <a:alphaModFix/>
          </a:blip>
          <a:srcRect/>
          <a:stretch/>
        </p:blipFill>
        <p:spPr>
          <a:xfrm>
            <a:off x="4860456" y="670199"/>
            <a:ext cx="259025" cy="259025"/>
          </a:xfrm>
          <a:prstGeom prst="rect">
            <a:avLst/>
          </a:prstGeom>
          <a:noFill/>
          <a:ln>
            <a:noFill/>
          </a:ln>
        </p:spPr>
      </p:pic>
      <p:pic>
        <p:nvPicPr>
          <p:cNvPr id="824" name="Google Shape;824;p11"/>
          <p:cNvPicPr preferRelativeResize="0"/>
          <p:nvPr/>
        </p:nvPicPr>
        <p:blipFill rotWithShape="1">
          <a:blip r:embed="rId5">
            <a:alphaModFix/>
          </a:blip>
          <a:srcRect/>
          <a:stretch/>
        </p:blipFill>
        <p:spPr>
          <a:xfrm>
            <a:off x="4860456" y="3299113"/>
            <a:ext cx="259025" cy="259025"/>
          </a:xfrm>
          <a:prstGeom prst="rect">
            <a:avLst/>
          </a:prstGeom>
          <a:noFill/>
          <a:ln>
            <a:noFill/>
          </a:ln>
        </p:spPr>
      </p:pic>
      <p:pic>
        <p:nvPicPr>
          <p:cNvPr id="825" name="Google Shape;825;p11"/>
          <p:cNvPicPr preferRelativeResize="0"/>
          <p:nvPr/>
        </p:nvPicPr>
        <p:blipFill rotWithShape="1">
          <a:blip r:embed="rId6">
            <a:alphaModFix/>
          </a:blip>
          <a:srcRect/>
          <a:stretch/>
        </p:blipFill>
        <p:spPr>
          <a:xfrm>
            <a:off x="4860456" y="2430852"/>
            <a:ext cx="259025" cy="259025"/>
          </a:xfrm>
          <a:prstGeom prst="rect">
            <a:avLst/>
          </a:prstGeom>
          <a:noFill/>
          <a:ln>
            <a:noFill/>
          </a:ln>
        </p:spPr>
      </p:pic>
      <p:pic>
        <p:nvPicPr>
          <p:cNvPr id="826" name="Google Shape;826;p11"/>
          <p:cNvPicPr preferRelativeResize="0"/>
          <p:nvPr/>
        </p:nvPicPr>
        <p:blipFill rotWithShape="1">
          <a:blip r:embed="rId7">
            <a:alphaModFix/>
          </a:blip>
          <a:srcRect/>
          <a:stretch/>
        </p:blipFill>
        <p:spPr>
          <a:xfrm>
            <a:off x="4861031" y="1551467"/>
            <a:ext cx="257875" cy="257875"/>
          </a:xfrm>
          <a:prstGeom prst="rect">
            <a:avLst/>
          </a:prstGeom>
          <a:noFill/>
          <a:ln>
            <a:noFill/>
          </a:ln>
        </p:spPr>
      </p:pic>
      <p:sp>
        <p:nvSpPr>
          <p:cNvPr id="827" name="Google Shape;827;p11"/>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02</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Lo que ofrecemos</a:t>
            </a:r>
            <a:endParaRPr sz="800" b="0" i="0" u="none" strike="noStrike" cap="none">
              <a:solidFill>
                <a:srgbClr val="111111"/>
              </a:solidFill>
              <a:latin typeface="DM Sans"/>
              <a:ea typeface="DM Sans"/>
              <a:cs typeface="DM Sans"/>
              <a:sym typeface="DM Sans"/>
            </a:endParaRPr>
          </a:p>
        </p:txBody>
      </p:sp>
      <p:sp>
        <p:nvSpPr>
          <p:cNvPr id="828" name="Google Shape;828;p11"/>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
        <p:nvSpPr>
          <p:cNvPr id="829" name="Google Shape;829;p11"/>
          <p:cNvSpPr/>
          <p:nvPr/>
        </p:nvSpPr>
        <p:spPr>
          <a:xfrm>
            <a:off x="230400" y="454125"/>
            <a:ext cx="42660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15000"/>
              </a:lnSpc>
              <a:spcBef>
                <a:spcPts val="0"/>
              </a:spcBef>
              <a:spcAft>
                <a:spcPts val="0"/>
              </a:spcAft>
              <a:buClr>
                <a:schemeClr val="dk1"/>
              </a:buClr>
              <a:buSzPts val="2200"/>
              <a:buFont typeface="Arial"/>
              <a:buNone/>
            </a:pPr>
            <a:r>
              <a:rPr lang="es" sz="2200" b="1" i="0" u="none" strike="noStrike" cap="none">
                <a:solidFill>
                  <a:schemeClr val="dk1"/>
                </a:solidFill>
                <a:latin typeface="DM Sans"/>
                <a:ea typeface="DM Sans"/>
                <a:cs typeface="DM Sans"/>
                <a:sym typeface="DM Sans"/>
              </a:rPr>
              <a:t>Funciones adicionales</a:t>
            </a:r>
            <a:endParaRPr sz="2200" b="1" i="0" u="none" strike="noStrike" cap="none">
              <a:solidFill>
                <a:schemeClr val="dk1"/>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12"/>
          <p:cNvPicPr preferRelativeResize="0"/>
          <p:nvPr/>
        </p:nvPicPr>
        <p:blipFill rotWithShape="1">
          <a:blip r:embed="rId3">
            <a:alphaModFix/>
          </a:blip>
          <a:srcRect l="7278" t="12704" b="7295"/>
          <a:stretch/>
        </p:blipFill>
        <p:spPr>
          <a:xfrm>
            <a:off x="4064976" y="1724883"/>
            <a:ext cx="4974423" cy="2860719"/>
          </a:xfrm>
          <a:prstGeom prst="rect">
            <a:avLst/>
          </a:prstGeom>
          <a:noFill/>
          <a:ln>
            <a:noFill/>
          </a:ln>
        </p:spPr>
      </p:pic>
      <p:sp>
        <p:nvSpPr>
          <p:cNvPr id="835" name="Google Shape;835;p1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12</a:t>
            </a:fld>
            <a:endParaRPr/>
          </a:p>
        </p:txBody>
      </p:sp>
      <p:sp>
        <p:nvSpPr>
          <p:cNvPr id="836" name="Google Shape;836;p12"/>
          <p:cNvSpPr/>
          <p:nvPr/>
        </p:nvSpPr>
        <p:spPr>
          <a:xfrm>
            <a:off x="4369179" y="954175"/>
            <a:ext cx="1468200" cy="297000"/>
          </a:xfrm>
          <a:prstGeom prst="roundRect">
            <a:avLst>
              <a:gd name="adj" fmla="val 16667"/>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500"/>
              </a:spcAft>
              <a:buClr>
                <a:srgbClr val="000000"/>
              </a:buClr>
              <a:buSzPts val="900"/>
              <a:buFont typeface="Arial"/>
              <a:buNone/>
            </a:pPr>
            <a:r>
              <a:rPr lang="es" sz="900" b="1" i="0" u="none" strike="noStrike" cap="none">
                <a:solidFill>
                  <a:srgbClr val="262626"/>
                </a:solidFill>
                <a:latin typeface="DM Sans"/>
                <a:ea typeface="DM Sans"/>
                <a:cs typeface="DM Sans"/>
                <a:sym typeface="DM Sans"/>
              </a:rPr>
              <a:t>Gestiona todos los pagos</a:t>
            </a:r>
            <a:br>
              <a:rPr lang="es" sz="900" b="1" i="0" u="none" strike="noStrike" cap="none">
                <a:solidFill>
                  <a:srgbClr val="262626"/>
                </a:solidFill>
                <a:latin typeface="DM Sans"/>
                <a:ea typeface="DM Sans"/>
                <a:cs typeface="DM Sans"/>
                <a:sym typeface="DM Sans"/>
              </a:rPr>
            </a:br>
            <a:r>
              <a:rPr lang="es" sz="900" b="1" i="0" u="none" strike="noStrike" cap="none">
                <a:solidFill>
                  <a:srgbClr val="262626"/>
                </a:solidFill>
                <a:latin typeface="DM Sans"/>
                <a:ea typeface="DM Sans"/>
                <a:cs typeface="DM Sans"/>
                <a:sym typeface="DM Sans"/>
              </a:rPr>
              <a:t>en un mismo lugar</a:t>
            </a:r>
            <a:endParaRPr sz="900" b="1" i="0" u="none" strike="noStrike" cap="none">
              <a:solidFill>
                <a:srgbClr val="262626"/>
              </a:solidFill>
              <a:latin typeface="DM Sans"/>
              <a:ea typeface="DM Sans"/>
              <a:cs typeface="DM Sans"/>
              <a:sym typeface="DM Sans"/>
            </a:endParaRPr>
          </a:p>
        </p:txBody>
      </p:sp>
      <p:sp>
        <p:nvSpPr>
          <p:cNvPr id="837" name="Google Shape;837;p12"/>
          <p:cNvSpPr/>
          <p:nvPr/>
        </p:nvSpPr>
        <p:spPr>
          <a:xfrm>
            <a:off x="6136088" y="957600"/>
            <a:ext cx="962700" cy="297000"/>
          </a:xfrm>
          <a:prstGeom prst="roundRect">
            <a:avLst>
              <a:gd name="adj" fmla="val 16667"/>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500"/>
              </a:spcAft>
              <a:buClr>
                <a:srgbClr val="000000"/>
              </a:buClr>
              <a:buSzPts val="900"/>
              <a:buFont typeface="Arial"/>
              <a:buNone/>
            </a:pPr>
            <a:r>
              <a:rPr lang="es" sz="900" b="1" i="0" u="none" strike="noStrike" cap="none">
                <a:solidFill>
                  <a:srgbClr val="262626"/>
                </a:solidFill>
                <a:latin typeface="DM Sans"/>
                <a:ea typeface="DM Sans"/>
                <a:cs typeface="DM Sans"/>
                <a:sym typeface="DM Sans"/>
              </a:rPr>
              <a:t>Concilia fácilmente</a:t>
            </a:r>
            <a:endParaRPr sz="900" b="1" i="0" u="none" strike="noStrike" cap="none">
              <a:solidFill>
                <a:srgbClr val="262626"/>
              </a:solidFill>
              <a:latin typeface="DM Sans"/>
              <a:ea typeface="DM Sans"/>
              <a:cs typeface="DM Sans"/>
              <a:sym typeface="DM Sans"/>
            </a:endParaRPr>
          </a:p>
        </p:txBody>
      </p:sp>
      <p:sp>
        <p:nvSpPr>
          <p:cNvPr id="838" name="Google Shape;838;p12"/>
          <p:cNvSpPr/>
          <p:nvPr/>
        </p:nvSpPr>
        <p:spPr>
          <a:xfrm>
            <a:off x="7581251" y="957600"/>
            <a:ext cx="1067400" cy="297000"/>
          </a:xfrm>
          <a:prstGeom prst="roundRect">
            <a:avLst>
              <a:gd name="adj" fmla="val 16667"/>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500"/>
              </a:spcAft>
              <a:buClr>
                <a:srgbClr val="000000"/>
              </a:buClr>
              <a:buSzPts val="900"/>
              <a:buFont typeface="Arial"/>
              <a:buNone/>
            </a:pPr>
            <a:r>
              <a:rPr lang="es" sz="900" b="1" i="0" u="none" strike="noStrike" cap="none">
                <a:solidFill>
                  <a:srgbClr val="262626"/>
                </a:solidFill>
                <a:latin typeface="DM Sans"/>
                <a:ea typeface="DM Sans"/>
                <a:cs typeface="DM Sans"/>
                <a:sym typeface="DM Sans"/>
              </a:rPr>
              <a:t>Controla el flujo de efectivo</a:t>
            </a:r>
            <a:endParaRPr sz="900" b="1" i="0" u="none" strike="noStrike" cap="none">
              <a:solidFill>
                <a:srgbClr val="262626"/>
              </a:solidFill>
              <a:latin typeface="DM Sans"/>
              <a:ea typeface="DM Sans"/>
              <a:cs typeface="DM Sans"/>
              <a:sym typeface="DM Sans"/>
            </a:endParaRPr>
          </a:p>
        </p:txBody>
      </p:sp>
      <p:pic>
        <p:nvPicPr>
          <p:cNvPr id="839" name="Google Shape;839;p12"/>
          <p:cNvPicPr preferRelativeResize="0"/>
          <p:nvPr/>
        </p:nvPicPr>
        <p:blipFill rotWithShape="1">
          <a:blip r:embed="rId4">
            <a:alphaModFix/>
          </a:blip>
          <a:srcRect/>
          <a:stretch/>
        </p:blipFill>
        <p:spPr>
          <a:xfrm>
            <a:off x="6485225" y="591738"/>
            <a:ext cx="264425" cy="264425"/>
          </a:xfrm>
          <a:prstGeom prst="rect">
            <a:avLst/>
          </a:prstGeom>
          <a:noFill/>
          <a:ln>
            <a:noFill/>
          </a:ln>
        </p:spPr>
      </p:pic>
      <p:pic>
        <p:nvPicPr>
          <p:cNvPr id="840" name="Google Shape;840;p12"/>
          <p:cNvPicPr preferRelativeResize="0"/>
          <p:nvPr/>
        </p:nvPicPr>
        <p:blipFill rotWithShape="1">
          <a:blip r:embed="rId5">
            <a:alphaModFix/>
          </a:blip>
          <a:srcRect/>
          <a:stretch/>
        </p:blipFill>
        <p:spPr>
          <a:xfrm>
            <a:off x="7982725" y="591738"/>
            <a:ext cx="264425" cy="264425"/>
          </a:xfrm>
          <a:prstGeom prst="rect">
            <a:avLst/>
          </a:prstGeom>
          <a:noFill/>
          <a:ln>
            <a:noFill/>
          </a:ln>
        </p:spPr>
      </p:pic>
      <p:pic>
        <p:nvPicPr>
          <p:cNvPr id="841" name="Google Shape;841;p12"/>
          <p:cNvPicPr preferRelativeResize="0"/>
          <p:nvPr/>
        </p:nvPicPr>
        <p:blipFill rotWithShape="1">
          <a:blip r:embed="rId6">
            <a:alphaModFix/>
          </a:blip>
          <a:srcRect/>
          <a:stretch/>
        </p:blipFill>
        <p:spPr>
          <a:xfrm>
            <a:off x="4897950" y="591738"/>
            <a:ext cx="264425" cy="264425"/>
          </a:xfrm>
          <a:prstGeom prst="rect">
            <a:avLst/>
          </a:prstGeom>
          <a:noFill/>
          <a:ln>
            <a:noFill/>
          </a:ln>
        </p:spPr>
      </p:pic>
      <p:sp>
        <p:nvSpPr>
          <p:cNvPr id="842" name="Google Shape;842;p12"/>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La aplicación Dojo for business</a:t>
            </a:r>
            <a:endParaRPr sz="900" b="0" i="0" u="none" strike="noStrike" cap="none">
              <a:solidFill>
                <a:srgbClr val="9E9E9E"/>
              </a:solidFill>
              <a:latin typeface="Roboto Medium"/>
              <a:ea typeface="Roboto Medium"/>
              <a:cs typeface="Roboto Medium"/>
              <a:sym typeface="Roboto Medium"/>
            </a:endParaRPr>
          </a:p>
        </p:txBody>
      </p:sp>
      <p:sp>
        <p:nvSpPr>
          <p:cNvPr id="843" name="Google Shape;843;p12"/>
          <p:cNvSpPr/>
          <p:nvPr/>
        </p:nvSpPr>
        <p:spPr>
          <a:xfrm>
            <a:off x="8532197" y="2943563"/>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12"/>
          <p:cNvSpPr/>
          <p:nvPr/>
        </p:nvSpPr>
        <p:spPr>
          <a:xfrm>
            <a:off x="607200" y="1484056"/>
            <a:ext cx="3037500" cy="3421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333333"/>
                </a:solidFill>
                <a:latin typeface="DM Sans"/>
                <a:ea typeface="DM Sans"/>
                <a:cs typeface="DM Sans"/>
                <a:sym typeface="DM Sans"/>
              </a:rPr>
              <a:t>Revisa tus transacciones sobre la marcha</a:t>
            </a:r>
            <a:endParaRPr sz="1100" b="1" i="0" u="none" strike="noStrike" cap="none">
              <a:solidFill>
                <a:srgbClr val="3333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333333"/>
                </a:solidFill>
                <a:latin typeface="Roboto"/>
                <a:ea typeface="Roboto"/>
                <a:cs typeface="Roboto"/>
                <a:sym typeface="Roboto"/>
              </a:rPr>
              <a:t>La aplicación Dojo for business permite ver el estado de las transacciones en tiempo real: ventas, rechazos y devoluciones.</a:t>
            </a:r>
            <a:endParaRPr sz="800" b="0" i="0" u="none" strike="noStrike" cap="none">
              <a:solidFill>
                <a:srgbClr val="1D1C1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333333"/>
                </a:solidFill>
                <a:latin typeface="DM Sans"/>
                <a:ea typeface="DM Sans"/>
                <a:cs typeface="DM Sans"/>
                <a:sym typeface="DM Sans"/>
              </a:rPr>
              <a:t>Utiliza los filtros para facilitar la conciliación</a:t>
            </a:r>
            <a:endParaRPr sz="1100" b="1" i="0" u="none" strike="noStrike" cap="none">
              <a:solidFill>
                <a:srgbClr val="3333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333333"/>
                </a:solidFill>
                <a:latin typeface="Roboto"/>
                <a:ea typeface="Roboto"/>
                <a:cs typeface="Roboto"/>
                <a:sym typeface="Roboto"/>
              </a:rPr>
              <a:t>Filtra por método de pago, esquema de tarjeta, fecha, etc., y descarga informes personalizados para encontrar fácilmente las discrepancias.</a:t>
            </a:r>
            <a:endParaRPr sz="7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Ten un control sobre las transferencias</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chemeClr val="dk1"/>
                </a:solidFill>
                <a:latin typeface="DM Sans"/>
                <a:ea typeface="DM Sans"/>
                <a:cs typeface="DM Sans"/>
                <a:sym typeface="DM Sans"/>
              </a:rPr>
              <a:t> </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 sz="800" b="0" i="0" u="none" strike="noStrike" cap="none">
                <a:solidFill>
                  <a:srgbClr val="262626"/>
                </a:solidFill>
                <a:latin typeface="Roboto"/>
                <a:ea typeface="Roboto"/>
                <a:cs typeface="Roboto"/>
                <a:sym typeface="Roboto"/>
              </a:rPr>
              <a:t>Consulta todas tus transferencias y recibe una notificación instantánea cuando se te hayan abonado los fondos.</a:t>
            </a:r>
            <a:endParaRPr sz="9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Ten a mano las facturas</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chemeClr val="dk1"/>
                </a:solidFill>
                <a:latin typeface="DM Sans"/>
                <a:ea typeface="DM Sans"/>
                <a:cs typeface="DM Sans"/>
                <a:sym typeface="DM Sans"/>
              </a:rPr>
              <a:t> </a:t>
            </a: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262626"/>
                </a:solidFill>
                <a:latin typeface="Roboto"/>
                <a:ea typeface="Roboto"/>
                <a:cs typeface="Roboto"/>
                <a:sym typeface="Roboto"/>
              </a:rPr>
              <a:t>Accede a tus facturas mensuales con desglose detallado de las tarifas y cargos.</a:t>
            </a:r>
            <a:endParaRPr sz="800" b="0" i="0" u="none" strike="noStrike" cap="none">
              <a:solidFill>
                <a:srgbClr val="262626"/>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rgbClr val="262626"/>
              </a:solidFill>
              <a:latin typeface="Roboto"/>
              <a:ea typeface="Roboto"/>
              <a:cs typeface="Roboto"/>
              <a:sym typeface="Roboto"/>
            </a:endParaRPr>
          </a:p>
        </p:txBody>
      </p:sp>
      <p:pic>
        <p:nvPicPr>
          <p:cNvPr id="845" name="Google Shape;845;p12"/>
          <p:cNvPicPr preferRelativeResize="0"/>
          <p:nvPr/>
        </p:nvPicPr>
        <p:blipFill rotWithShape="1">
          <a:blip r:embed="rId7">
            <a:alphaModFix/>
          </a:blip>
          <a:srcRect/>
          <a:stretch/>
        </p:blipFill>
        <p:spPr>
          <a:xfrm>
            <a:off x="376555" y="2299081"/>
            <a:ext cx="178200" cy="178200"/>
          </a:xfrm>
          <a:prstGeom prst="rect">
            <a:avLst/>
          </a:prstGeom>
          <a:noFill/>
          <a:ln>
            <a:noFill/>
          </a:ln>
        </p:spPr>
      </p:pic>
      <p:pic>
        <p:nvPicPr>
          <p:cNvPr id="846" name="Google Shape;846;p12"/>
          <p:cNvPicPr preferRelativeResize="0"/>
          <p:nvPr/>
        </p:nvPicPr>
        <p:blipFill rotWithShape="1">
          <a:blip r:embed="rId8">
            <a:alphaModFix/>
          </a:blip>
          <a:srcRect/>
          <a:stretch/>
        </p:blipFill>
        <p:spPr>
          <a:xfrm>
            <a:off x="349856" y="1549416"/>
            <a:ext cx="231600" cy="231600"/>
          </a:xfrm>
          <a:prstGeom prst="rect">
            <a:avLst/>
          </a:prstGeom>
          <a:noFill/>
          <a:ln>
            <a:noFill/>
          </a:ln>
        </p:spPr>
      </p:pic>
      <p:pic>
        <p:nvPicPr>
          <p:cNvPr id="847" name="Google Shape;847;p12"/>
          <p:cNvPicPr preferRelativeResize="0"/>
          <p:nvPr/>
        </p:nvPicPr>
        <p:blipFill rotWithShape="1">
          <a:blip r:embed="rId9">
            <a:alphaModFix/>
          </a:blip>
          <a:srcRect/>
          <a:stretch/>
        </p:blipFill>
        <p:spPr>
          <a:xfrm>
            <a:off x="349856" y="3131078"/>
            <a:ext cx="231600" cy="231600"/>
          </a:xfrm>
          <a:prstGeom prst="rect">
            <a:avLst/>
          </a:prstGeom>
          <a:noFill/>
          <a:ln>
            <a:noFill/>
          </a:ln>
        </p:spPr>
      </p:pic>
      <p:pic>
        <p:nvPicPr>
          <p:cNvPr id="848" name="Google Shape;848;p12"/>
          <p:cNvPicPr preferRelativeResize="0"/>
          <p:nvPr/>
        </p:nvPicPr>
        <p:blipFill rotWithShape="1">
          <a:blip r:embed="rId10">
            <a:alphaModFix/>
          </a:blip>
          <a:srcRect/>
          <a:stretch/>
        </p:blipFill>
        <p:spPr>
          <a:xfrm>
            <a:off x="337918" y="3826868"/>
            <a:ext cx="255475" cy="255475"/>
          </a:xfrm>
          <a:prstGeom prst="rect">
            <a:avLst/>
          </a:prstGeom>
          <a:noFill/>
          <a:ln>
            <a:noFill/>
          </a:ln>
        </p:spPr>
      </p:pic>
      <p:sp>
        <p:nvSpPr>
          <p:cNvPr id="849" name="Google Shape;849;p12"/>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02</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Lo que ofrecemos</a:t>
            </a:r>
            <a:endParaRPr sz="800" b="0" i="0" u="none" strike="noStrike" cap="none">
              <a:solidFill>
                <a:srgbClr val="111111"/>
              </a:solidFill>
              <a:latin typeface="DM Sans"/>
              <a:ea typeface="DM Sans"/>
              <a:cs typeface="DM Sans"/>
              <a:sym typeface="DM Sans"/>
            </a:endParaRPr>
          </a:p>
        </p:txBody>
      </p:sp>
      <p:sp>
        <p:nvSpPr>
          <p:cNvPr id="850" name="Google Shape;850;p12"/>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
        <p:nvSpPr>
          <p:cNvPr id="851" name="Google Shape;851;p12"/>
          <p:cNvSpPr/>
          <p:nvPr/>
        </p:nvSpPr>
        <p:spPr>
          <a:xfrm>
            <a:off x="230400" y="454130"/>
            <a:ext cx="50610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15000"/>
              </a:lnSpc>
              <a:spcBef>
                <a:spcPts val="0"/>
              </a:spcBef>
              <a:spcAft>
                <a:spcPts val="0"/>
              </a:spcAft>
              <a:buClr>
                <a:schemeClr val="dk1"/>
              </a:buClr>
              <a:buSzPts val="2200"/>
              <a:buFont typeface="Arial"/>
              <a:buNone/>
            </a:pPr>
            <a:r>
              <a:rPr lang="es" sz="2200" b="1" i="0" u="none" strike="noStrike" cap="none">
                <a:solidFill>
                  <a:schemeClr val="dk1"/>
                </a:solidFill>
                <a:latin typeface="DM Sans"/>
                <a:ea typeface="DM Sans"/>
                <a:cs typeface="DM Sans"/>
                <a:sym typeface="DM Sans"/>
              </a:rPr>
              <a:t>Supervisa las ventas en</a:t>
            </a:r>
            <a:endParaRPr sz="2200" b="1" i="0" u="none" strike="noStrike" cap="none">
              <a:solidFill>
                <a:schemeClr val="dk1"/>
              </a:solidFill>
              <a:latin typeface="DM Sans"/>
              <a:ea typeface="DM Sans"/>
              <a:cs typeface="DM Sans"/>
              <a:sym typeface="DM Sans"/>
            </a:endParaRPr>
          </a:p>
          <a:p>
            <a:pPr marL="0" marR="0" lvl="0" indent="0" algn="l" rtl="0">
              <a:lnSpc>
                <a:spcPct val="115000"/>
              </a:lnSpc>
              <a:spcBef>
                <a:spcPts val="0"/>
              </a:spcBef>
              <a:spcAft>
                <a:spcPts val="0"/>
              </a:spcAft>
              <a:buClr>
                <a:schemeClr val="dk1"/>
              </a:buClr>
              <a:buSzPts val="2200"/>
              <a:buFont typeface="Arial"/>
              <a:buNone/>
            </a:pPr>
            <a:r>
              <a:rPr lang="es" sz="2200" b="1" i="0" u="none" strike="noStrike" cap="none">
                <a:solidFill>
                  <a:schemeClr val="dk1"/>
                </a:solidFill>
                <a:latin typeface="DM Sans"/>
                <a:ea typeface="DM Sans"/>
                <a:cs typeface="DM Sans"/>
                <a:sym typeface="DM Sans"/>
              </a:rPr>
              <a:t>tiempo real</a:t>
            </a:r>
            <a:endParaRPr sz="2200" b="1" i="0" u="none" strike="noStrike" cap="none">
              <a:solidFill>
                <a:schemeClr val="dk1"/>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g2b855e5e9ad_0_3"/>
          <p:cNvPicPr preferRelativeResize="0"/>
          <p:nvPr/>
        </p:nvPicPr>
        <p:blipFill rotWithShape="1">
          <a:blip r:embed="rId3">
            <a:alphaModFix/>
          </a:blip>
          <a:srcRect l="9356" t="9987" r="9356" b="9978"/>
          <a:stretch/>
        </p:blipFill>
        <p:spPr>
          <a:xfrm>
            <a:off x="4383622" y="573914"/>
            <a:ext cx="4476646" cy="2937425"/>
          </a:xfrm>
          <a:prstGeom prst="rect">
            <a:avLst/>
          </a:prstGeom>
          <a:noFill/>
          <a:ln>
            <a:noFill/>
          </a:ln>
        </p:spPr>
      </p:pic>
      <p:sp>
        <p:nvSpPr>
          <p:cNvPr id="857" name="Google Shape;857;g2b855e5e9ad_0_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13</a:t>
            </a:fld>
            <a:endParaRPr/>
          </a:p>
        </p:txBody>
      </p:sp>
      <p:sp>
        <p:nvSpPr>
          <p:cNvPr id="858" name="Google Shape;858;g2b855e5e9ad_0_3"/>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02</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Lo que ofrecemos</a:t>
            </a:r>
            <a:endParaRPr sz="800" b="0" i="0" u="none" strike="noStrike" cap="none">
              <a:solidFill>
                <a:srgbClr val="111111"/>
              </a:solidFill>
              <a:latin typeface="DM Sans"/>
              <a:ea typeface="DM Sans"/>
              <a:cs typeface="DM Sans"/>
              <a:sym typeface="DM Sans"/>
            </a:endParaRPr>
          </a:p>
        </p:txBody>
      </p:sp>
      <p:sp>
        <p:nvSpPr>
          <p:cNvPr id="859" name="Google Shape;859;g2b855e5e9ad_0_3"/>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
        <p:nvSpPr>
          <p:cNvPr id="860" name="Google Shape;860;g2b855e5e9ad_0_3"/>
          <p:cNvSpPr/>
          <p:nvPr/>
        </p:nvSpPr>
        <p:spPr>
          <a:xfrm>
            <a:off x="4772469" y="3838939"/>
            <a:ext cx="3797400" cy="621000"/>
          </a:xfrm>
          <a:prstGeom prst="rect">
            <a:avLst/>
          </a:prstGeom>
          <a:noFill/>
          <a:ln>
            <a:noFill/>
          </a:ln>
        </p:spPr>
        <p:txBody>
          <a:bodyPr spcFirstLastPara="1" wrap="square" lIns="162000" tIns="162000" rIns="162000" bIns="1620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0" i="0" u="none" strike="noStrike" cap="none">
                <a:solidFill>
                  <a:srgbClr val="111111"/>
                </a:solidFill>
                <a:latin typeface="DM Sans SemiBold"/>
                <a:ea typeface="DM Sans SemiBold"/>
                <a:cs typeface="DM Sans SemiBold"/>
                <a:sym typeface="DM Sans SemiBold"/>
              </a:rPr>
              <a:t>El sistema de gestión de restaurantes de Dojo nos aporta habitualmente 150 reservas al día, lo cual es increíble para el negocio. Los clientes me dicen que hacer una reserva a través de Dojo es muy fácil.</a:t>
            </a:r>
            <a:endParaRPr sz="1200" b="0" i="0" u="none" strike="noStrike" cap="none">
              <a:solidFill>
                <a:schemeClr val="dk1"/>
              </a:solidFill>
              <a:latin typeface="DM Sans SemiBold"/>
              <a:ea typeface="DM Sans SemiBold"/>
              <a:cs typeface="DM Sans SemiBold"/>
              <a:sym typeface="DM Sans SemiBold"/>
            </a:endParaRPr>
          </a:p>
          <a:p>
            <a:pPr marL="0" marR="0" lvl="0" indent="0" algn="l" rtl="0">
              <a:lnSpc>
                <a:spcPct val="100000"/>
              </a:lnSpc>
              <a:spcBef>
                <a:spcPts val="500"/>
              </a:spcBef>
              <a:spcAft>
                <a:spcPts val="0"/>
              </a:spcAft>
              <a:buClr>
                <a:schemeClr val="dk1"/>
              </a:buClr>
              <a:buSzPts val="1100"/>
              <a:buFont typeface="Arial"/>
              <a:buNone/>
            </a:pPr>
            <a:r>
              <a:rPr lang="es" sz="700" b="0" i="0" u="none" strike="noStrike" cap="none">
                <a:solidFill>
                  <a:srgbClr val="111111"/>
                </a:solidFill>
                <a:latin typeface="Roboto"/>
                <a:ea typeface="Roboto"/>
                <a:cs typeface="Roboto"/>
                <a:sym typeface="Roboto"/>
              </a:rPr>
              <a:t>Arjan Gjorja, Gerente de sala, Rock &amp; Sole Plaice, Reino Unido</a:t>
            </a:r>
            <a:endParaRPr sz="700" b="0" i="0" u="none" strike="noStrike" cap="none">
              <a:solidFill>
                <a:srgbClr val="111111"/>
              </a:solidFill>
              <a:latin typeface="Roboto"/>
              <a:ea typeface="Roboto"/>
              <a:cs typeface="Roboto"/>
              <a:sym typeface="Roboto"/>
            </a:endParaRPr>
          </a:p>
        </p:txBody>
      </p:sp>
      <p:sp>
        <p:nvSpPr>
          <p:cNvPr id="861" name="Google Shape;861;g2b855e5e9ad_0_3"/>
          <p:cNvSpPr txBox="1"/>
          <p:nvPr/>
        </p:nvSpPr>
        <p:spPr>
          <a:xfrm>
            <a:off x="4506313" y="3558320"/>
            <a:ext cx="5151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s" sz="5000" b="0" i="0" u="none" strike="noStrike" cap="none">
                <a:solidFill>
                  <a:srgbClr val="00A699"/>
                </a:solidFill>
                <a:latin typeface="DM Sans"/>
                <a:ea typeface="DM Sans"/>
                <a:cs typeface="DM Sans"/>
                <a:sym typeface="DM Sans"/>
              </a:rPr>
              <a:t>"</a:t>
            </a:r>
            <a:endParaRPr sz="5000" b="0" i="0" u="none" strike="noStrike" cap="none">
              <a:solidFill>
                <a:srgbClr val="00A699"/>
              </a:solidFill>
              <a:latin typeface="DM Sans"/>
              <a:ea typeface="DM Sans"/>
              <a:cs typeface="DM Sans"/>
              <a:sym typeface="DM Sans"/>
            </a:endParaRPr>
          </a:p>
        </p:txBody>
      </p:sp>
      <p:pic>
        <p:nvPicPr>
          <p:cNvPr id="862" name="Google Shape;862;g2b855e5e9ad_0_3"/>
          <p:cNvPicPr preferRelativeResize="0"/>
          <p:nvPr/>
        </p:nvPicPr>
        <p:blipFill rotWithShape="1">
          <a:blip r:embed="rId4">
            <a:alphaModFix/>
          </a:blip>
          <a:srcRect/>
          <a:stretch/>
        </p:blipFill>
        <p:spPr>
          <a:xfrm>
            <a:off x="338350" y="1386465"/>
            <a:ext cx="264425" cy="264425"/>
          </a:xfrm>
          <a:prstGeom prst="rect">
            <a:avLst/>
          </a:prstGeom>
          <a:noFill/>
          <a:ln>
            <a:noFill/>
          </a:ln>
        </p:spPr>
      </p:pic>
      <p:pic>
        <p:nvPicPr>
          <p:cNvPr id="863" name="Google Shape;863;g2b855e5e9ad_0_3"/>
          <p:cNvPicPr preferRelativeResize="0"/>
          <p:nvPr/>
        </p:nvPicPr>
        <p:blipFill rotWithShape="1">
          <a:blip r:embed="rId4">
            <a:alphaModFix/>
          </a:blip>
          <a:srcRect/>
          <a:stretch/>
        </p:blipFill>
        <p:spPr>
          <a:xfrm>
            <a:off x="338350" y="2018653"/>
            <a:ext cx="264425" cy="264425"/>
          </a:xfrm>
          <a:prstGeom prst="rect">
            <a:avLst/>
          </a:prstGeom>
          <a:noFill/>
          <a:ln>
            <a:noFill/>
          </a:ln>
        </p:spPr>
      </p:pic>
      <p:pic>
        <p:nvPicPr>
          <p:cNvPr id="864" name="Google Shape;864;g2b855e5e9ad_0_3"/>
          <p:cNvPicPr preferRelativeResize="0"/>
          <p:nvPr/>
        </p:nvPicPr>
        <p:blipFill rotWithShape="1">
          <a:blip r:embed="rId4">
            <a:alphaModFix/>
          </a:blip>
          <a:srcRect/>
          <a:stretch/>
        </p:blipFill>
        <p:spPr>
          <a:xfrm>
            <a:off x="338350" y="2757081"/>
            <a:ext cx="264425" cy="264425"/>
          </a:xfrm>
          <a:prstGeom prst="rect">
            <a:avLst/>
          </a:prstGeom>
          <a:noFill/>
          <a:ln>
            <a:noFill/>
          </a:ln>
        </p:spPr>
      </p:pic>
      <p:pic>
        <p:nvPicPr>
          <p:cNvPr id="865" name="Google Shape;865;g2b855e5e9ad_0_3"/>
          <p:cNvPicPr preferRelativeResize="0"/>
          <p:nvPr/>
        </p:nvPicPr>
        <p:blipFill rotWithShape="1">
          <a:blip r:embed="rId4">
            <a:alphaModFix/>
          </a:blip>
          <a:srcRect/>
          <a:stretch/>
        </p:blipFill>
        <p:spPr>
          <a:xfrm>
            <a:off x="338350" y="3668044"/>
            <a:ext cx="264425" cy="264425"/>
          </a:xfrm>
          <a:prstGeom prst="rect">
            <a:avLst/>
          </a:prstGeom>
          <a:noFill/>
          <a:ln>
            <a:noFill/>
          </a:ln>
        </p:spPr>
      </p:pic>
      <p:sp>
        <p:nvSpPr>
          <p:cNvPr id="866" name="Google Shape;866;g2b855e5e9ad_0_3"/>
          <p:cNvSpPr txBox="1"/>
          <p:nvPr/>
        </p:nvSpPr>
        <p:spPr>
          <a:xfrm>
            <a:off x="747302" y="2018652"/>
            <a:ext cx="2783100" cy="39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333333"/>
                </a:solidFill>
                <a:latin typeface="DM Sans"/>
                <a:ea typeface="DM Sans"/>
                <a:cs typeface="DM Sans"/>
                <a:sym typeface="DM Sans"/>
              </a:rPr>
              <a:t>Facilita el proceso de reserva</a:t>
            </a:r>
            <a:endParaRPr sz="1100" b="1" i="0" u="none" strike="noStrike" cap="none">
              <a:solidFill>
                <a:srgbClr val="333333"/>
              </a:solidFill>
              <a:latin typeface="Roboto"/>
              <a:ea typeface="Roboto"/>
              <a:cs typeface="Roboto"/>
              <a:sym typeface="Roboto"/>
            </a:endParaRPr>
          </a:p>
          <a:p>
            <a:pPr marL="0" marR="0" lvl="0" indent="0" algn="l" rtl="0">
              <a:lnSpc>
                <a:spcPct val="115000"/>
              </a:lnSpc>
              <a:spcBef>
                <a:spcPts val="400"/>
              </a:spcBef>
              <a:spcAft>
                <a:spcPts val="0"/>
              </a:spcAft>
              <a:buClr>
                <a:schemeClr val="dk1"/>
              </a:buClr>
              <a:buSzPts val="1100"/>
              <a:buFont typeface="Arial"/>
              <a:buNone/>
            </a:pPr>
            <a:r>
              <a:rPr lang="es" sz="800" b="0" i="0" u="none" strike="noStrike" cap="none">
                <a:solidFill>
                  <a:srgbClr val="333333"/>
                </a:solidFill>
                <a:latin typeface="Roboto"/>
                <a:ea typeface="Roboto"/>
                <a:cs typeface="Roboto"/>
                <a:sym typeface="Roboto"/>
              </a:rPr>
              <a:t>Gestiona desde comensales sin cita previa hasta la reserva online; todo en un solo lugar, en cualquier dispositivo. Y ahorra tiempo con la asignación automática de mesas.</a:t>
            </a:r>
            <a:endParaRPr sz="800" b="0" i="0" u="none" strike="noStrike" cap="none">
              <a:solidFill>
                <a:srgbClr val="333333"/>
              </a:solidFill>
              <a:latin typeface="Roboto"/>
              <a:ea typeface="Roboto"/>
              <a:cs typeface="Roboto"/>
              <a:sym typeface="Roboto"/>
            </a:endParaRPr>
          </a:p>
        </p:txBody>
      </p:sp>
      <p:sp>
        <p:nvSpPr>
          <p:cNvPr id="867" name="Google Shape;867;g2b855e5e9ad_0_3"/>
          <p:cNvSpPr txBox="1"/>
          <p:nvPr/>
        </p:nvSpPr>
        <p:spPr>
          <a:xfrm>
            <a:off x="754550" y="1386463"/>
            <a:ext cx="2793000" cy="39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333333"/>
                </a:solidFill>
                <a:latin typeface="DM Sans"/>
                <a:ea typeface="DM Sans"/>
                <a:cs typeface="DM Sans"/>
                <a:sym typeface="DM Sans"/>
              </a:rPr>
              <a:t>Impulsa las reservas mejorando la visibilidad</a:t>
            </a:r>
            <a:endParaRPr sz="1000" b="1" i="0" u="none" strike="noStrike" cap="none">
              <a:solidFill>
                <a:srgbClr val="333333"/>
              </a:solidFill>
              <a:latin typeface="DM Sans"/>
              <a:ea typeface="DM Sans"/>
              <a:cs typeface="DM Sans"/>
              <a:sym typeface="DM Sans"/>
            </a:endParaRPr>
          </a:p>
          <a:p>
            <a:pPr marL="0" marR="0" lvl="0" indent="0" algn="l" rtl="0">
              <a:lnSpc>
                <a:spcPct val="115000"/>
              </a:lnSpc>
              <a:spcBef>
                <a:spcPts val="400"/>
              </a:spcBef>
              <a:spcAft>
                <a:spcPts val="0"/>
              </a:spcAft>
              <a:buClr>
                <a:schemeClr val="dk1"/>
              </a:buClr>
              <a:buSzPts val="1100"/>
              <a:buFont typeface="Arial"/>
              <a:buNone/>
            </a:pPr>
            <a:r>
              <a:rPr lang="es" sz="800" b="0" i="0" u="none" strike="noStrike" cap="none">
                <a:solidFill>
                  <a:srgbClr val="333333"/>
                </a:solidFill>
                <a:latin typeface="Roboto"/>
                <a:ea typeface="Roboto"/>
                <a:cs typeface="Roboto"/>
                <a:sym typeface="Roboto"/>
              </a:rPr>
              <a:t>Acepta reservas desde Google o tu propio sitio web, lanza ofertas y logra que más clientes te descubran.</a:t>
            </a:r>
            <a:endParaRPr sz="800" b="0" i="0" u="none" strike="noStrike" cap="none">
              <a:solidFill>
                <a:srgbClr val="333333"/>
              </a:solidFill>
              <a:latin typeface="Roboto"/>
              <a:ea typeface="Roboto"/>
              <a:cs typeface="Roboto"/>
              <a:sym typeface="Roboto"/>
            </a:endParaRPr>
          </a:p>
        </p:txBody>
      </p:sp>
      <p:sp>
        <p:nvSpPr>
          <p:cNvPr id="868" name="Google Shape;868;g2b855e5e9ad_0_3"/>
          <p:cNvSpPr txBox="1"/>
          <p:nvPr/>
        </p:nvSpPr>
        <p:spPr>
          <a:xfrm>
            <a:off x="747302" y="3668042"/>
            <a:ext cx="2713200" cy="42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262626"/>
                </a:solidFill>
                <a:latin typeface="DM Sans"/>
                <a:ea typeface="DM Sans"/>
                <a:cs typeface="DM Sans"/>
                <a:sym typeface="DM Sans"/>
              </a:rPr>
              <a:t>Obtén la ayuda que necesitas cuando</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262626"/>
                </a:solidFill>
                <a:latin typeface="DM Sans"/>
                <a:ea typeface="DM Sans"/>
                <a:cs typeface="DM Sans"/>
                <a:sym typeface="DM Sans"/>
              </a:rPr>
              <a:t>la necesitas</a:t>
            </a:r>
            <a:endParaRPr sz="1000" b="1" i="0" u="none" strike="noStrike" cap="none">
              <a:solidFill>
                <a:srgbClr val="262626"/>
              </a:solidFill>
              <a:latin typeface="DM Sans"/>
              <a:ea typeface="DM Sans"/>
              <a:cs typeface="DM Sans"/>
              <a:sym typeface="DM Sans"/>
            </a:endParaRPr>
          </a:p>
          <a:p>
            <a:pPr marL="0" marR="0" lvl="0" indent="0" algn="l" rtl="0">
              <a:lnSpc>
                <a:spcPct val="115000"/>
              </a:lnSpc>
              <a:spcBef>
                <a:spcPts val="400"/>
              </a:spcBef>
              <a:spcAft>
                <a:spcPts val="0"/>
              </a:spcAft>
              <a:buClr>
                <a:srgbClr val="000000"/>
              </a:buClr>
              <a:buSzPts val="800"/>
              <a:buFont typeface="Arial"/>
              <a:buNone/>
            </a:pPr>
            <a:r>
              <a:rPr lang="es" sz="800" b="0" i="0" u="none" strike="noStrike" cap="none">
                <a:solidFill>
                  <a:srgbClr val="262626"/>
                </a:solidFill>
                <a:latin typeface="Roboto"/>
                <a:ea typeface="Roboto"/>
                <a:cs typeface="Roboto"/>
                <a:sym typeface="Roboto"/>
              </a:rPr>
              <a:t>Nuestro equipo de incorporación se encargará de todos los preparativos para que en un plazo muy breve tú ya estés gestionando reservas. Y una vez en marcha, nuestro equipo de asistencia estará disponible todos los días de la semana.</a:t>
            </a:r>
            <a:endParaRPr sz="800" b="0" i="0" u="none" strike="noStrike" cap="none">
              <a:solidFill>
                <a:srgbClr val="262626"/>
              </a:solidFill>
              <a:latin typeface="Roboto"/>
              <a:ea typeface="Roboto"/>
              <a:cs typeface="Roboto"/>
              <a:sym typeface="Roboto"/>
            </a:endParaRPr>
          </a:p>
        </p:txBody>
      </p:sp>
      <p:sp>
        <p:nvSpPr>
          <p:cNvPr id="869" name="Google Shape;869;g2b855e5e9ad_0_3"/>
          <p:cNvSpPr txBox="1"/>
          <p:nvPr/>
        </p:nvSpPr>
        <p:spPr>
          <a:xfrm>
            <a:off x="754552" y="2804030"/>
            <a:ext cx="2485800" cy="39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Ofrece otras experiencias</a:t>
            </a:r>
            <a:endParaRPr sz="1000" b="1" i="0" u="none" strike="noStrike" cap="none">
              <a:solidFill>
                <a:srgbClr val="262626"/>
              </a:solidFill>
              <a:latin typeface="DM Sans"/>
              <a:ea typeface="DM Sans"/>
              <a:cs typeface="DM Sans"/>
              <a:sym typeface="DM Sans"/>
            </a:endParaRPr>
          </a:p>
          <a:p>
            <a:pPr marL="0" marR="0" lvl="0" indent="0" algn="l" rtl="0">
              <a:lnSpc>
                <a:spcPct val="115000"/>
              </a:lnSpc>
              <a:spcBef>
                <a:spcPts val="400"/>
              </a:spcBef>
              <a:spcAft>
                <a:spcPts val="0"/>
              </a:spcAft>
              <a:buClr>
                <a:schemeClr val="dk1"/>
              </a:buClr>
              <a:buSzPts val="1100"/>
              <a:buFont typeface="Arial"/>
              <a:buNone/>
            </a:pPr>
            <a:r>
              <a:rPr lang="es" sz="800" b="0" i="0" u="none" strike="noStrike" cap="none">
                <a:solidFill>
                  <a:srgbClr val="262626"/>
                </a:solidFill>
                <a:latin typeface="Roboto"/>
                <a:ea typeface="Roboto"/>
                <a:cs typeface="Roboto"/>
                <a:sym typeface="Roboto"/>
              </a:rPr>
              <a:t>Menús degustación, martes de tacos... Ofrece a tus clientes experiencias únicas en tu restaurante con ayuda de Dojo.</a:t>
            </a:r>
            <a:endParaRPr sz="1000" b="1" i="0" u="none" strike="noStrike" cap="none">
              <a:solidFill>
                <a:srgbClr val="262626"/>
              </a:solidFill>
              <a:latin typeface="DM Sans"/>
              <a:ea typeface="DM Sans"/>
              <a:cs typeface="DM Sans"/>
              <a:sym typeface="DM Sans"/>
            </a:endParaRPr>
          </a:p>
        </p:txBody>
      </p:sp>
      <p:sp>
        <p:nvSpPr>
          <p:cNvPr id="870" name="Google Shape;870;g2b855e5e9ad_0_3"/>
          <p:cNvSpPr/>
          <p:nvPr/>
        </p:nvSpPr>
        <p:spPr>
          <a:xfrm>
            <a:off x="230400" y="454125"/>
            <a:ext cx="40191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chemeClr val="dk1"/>
                </a:solidFill>
                <a:latin typeface="DM Sans"/>
                <a:ea typeface="DM Sans"/>
                <a:cs typeface="DM Sans"/>
                <a:sym typeface="DM Sans"/>
              </a:rPr>
              <a:t>Atrae, acomoda y sirve a los comensales más fácilmente</a:t>
            </a:r>
            <a:endParaRPr sz="2200" b="1" i="0" u="none" strike="noStrike" cap="none">
              <a:solidFill>
                <a:schemeClr val="dk1"/>
              </a:solidFill>
              <a:latin typeface="DM Sans"/>
              <a:ea typeface="DM Sans"/>
              <a:cs typeface="DM Sans"/>
              <a:sym typeface="DM Sans"/>
            </a:endParaRPr>
          </a:p>
        </p:txBody>
      </p:sp>
      <p:sp>
        <p:nvSpPr>
          <p:cNvPr id="871" name="Google Shape;871;g2b855e5e9ad_0_3"/>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Sistema de gestión de restaurantes de Dojo</a:t>
            </a:r>
            <a:endParaRPr sz="900" b="0" i="0" u="none" strike="noStrike" cap="none">
              <a:solidFill>
                <a:srgbClr val="9E9E9E"/>
              </a:solidFill>
              <a:latin typeface="Roboto Medium"/>
              <a:ea typeface="Roboto Medium"/>
              <a:cs typeface="Roboto Medium"/>
              <a:sym typeface="Roboto Medium"/>
            </a:endParaRPr>
          </a:p>
        </p:txBody>
      </p:sp>
      <p:sp>
        <p:nvSpPr>
          <p:cNvPr id="872" name="Google Shape;872;g2b855e5e9ad_0_3"/>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02</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Lo que ofrecemos</a:t>
            </a:r>
            <a:endParaRPr sz="800" b="0" i="0" u="none" strike="noStrike" cap="none">
              <a:solidFill>
                <a:srgbClr val="111111"/>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876"/>
        <p:cNvGrpSpPr/>
        <p:nvPr/>
      </p:nvGrpSpPr>
      <p:grpSpPr>
        <a:xfrm>
          <a:off x="0" y="0"/>
          <a:ext cx="0" cy="0"/>
          <a:chOff x="0" y="0"/>
          <a:chExt cx="0" cy="0"/>
        </a:xfrm>
      </p:grpSpPr>
      <p:sp>
        <p:nvSpPr>
          <p:cNvPr id="877" name="Google Shape;877;p1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14</a:t>
            </a:fld>
            <a:endParaRPr/>
          </a:p>
        </p:txBody>
      </p:sp>
      <p:pic>
        <p:nvPicPr>
          <p:cNvPr id="878" name="Google Shape;878;p14"/>
          <p:cNvPicPr preferRelativeResize="0"/>
          <p:nvPr/>
        </p:nvPicPr>
        <p:blipFill rotWithShape="1">
          <a:blip r:embed="rId3">
            <a:alphaModFix/>
          </a:blip>
          <a:srcRect l="25890" t="5713" r="9671" b="5713"/>
          <a:stretch/>
        </p:blipFill>
        <p:spPr>
          <a:xfrm>
            <a:off x="4050750" y="280250"/>
            <a:ext cx="4741800" cy="4344000"/>
          </a:xfrm>
          <a:prstGeom prst="roundRect">
            <a:avLst>
              <a:gd name="adj" fmla="val 4934"/>
            </a:avLst>
          </a:prstGeom>
          <a:noFill/>
          <a:ln>
            <a:noFill/>
          </a:ln>
        </p:spPr>
      </p:pic>
      <p:sp>
        <p:nvSpPr>
          <p:cNvPr id="879" name="Google Shape;879;p14"/>
          <p:cNvSpPr/>
          <p:nvPr/>
        </p:nvSpPr>
        <p:spPr>
          <a:xfrm>
            <a:off x="347250" y="280275"/>
            <a:ext cx="3371700" cy="4344000"/>
          </a:xfrm>
          <a:prstGeom prst="roundRect">
            <a:avLst>
              <a:gd name="adj" fmla="val 6406"/>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highlight>
                <a:schemeClr val="lt1"/>
              </a:highlight>
              <a:latin typeface="Arial"/>
              <a:ea typeface="Arial"/>
              <a:cs typeface="Arial"/>
              <a:sym typeface="Arial"/>
            </a:endParaRPr>
          </a:p>
        </p:txBody>
      </p:sp>
      <p:sp>
        <p:nvSpPr>
          <p:cNvPr id="880" name="Google Shape;880;p14"/>
          <p:cNvSpPr txBox="1"/>
          <p:nvPr/>
        </p:nvSpPr>
        <p:spPr>
          <a:xfrm>
            <a:off x="603888" y="1514250"/>
            <a:ext cx="445500" cy="19080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01</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02</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03</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p:txBody>
      </p:sp>
      <p:cxnSp>
        <p:nvCxnSpPr>
          <p:cNvPr id="881" name="Google Shape;881;p14"/>
          <p:cNvCxnSpPr/>
          <p:nvPr/>
        </p:nvCxnSpPr>
        <p:spPr>
          <a:xfrm>
            <a:off x="603909" y="1902348"/>
            <a:ext cx="2858400" cy="0"/>
          </a:xfrm>
          <a:prstGeom prst="straightConnector1">
            <a:avLst/>
          </a:prstGeom>
          <a:noFill/>
          <a:ln w="9525" cap="flat" cmpd="sng">
            <a:solidFill>
              <a:srgbClr val="00A699"/>
            </a:solidFill>
            <a:prstDash val="solid"/>
            <a:round/>
            <a:headEnd type="none" w="sm" len="sm"/>
            <a:tailEnd type="none" w="sm" len="sm"/>
          </a:ln>
        </p:spPr>
      </p:cxnSp>
      <p:cxnSp>
        <p:nvCxnSpPr>
          <p:cNvPr id="882" name="Google Shape;882;p14"/>
          <p:cNvCxnSpPr/>
          <p:nvPr/>
        </p:nvCxnSpPr>
        <p:spPr>
          <a:xfrm>
            <a:off x="603909" y="2336498"/>
            <a:ext cx="2858400" cy="0"/>
          </a:xfrm>
          <a:prstGeom prst="straightConnector1">
            <a:avLst/>
          </a:prstGeom>
          <a:noFill/>
          <a:ln w="9525" cap="flat" cmpd="sng">
            <a:solidFill>
              <a:srgbClr val="00A699"/>
            </a:solidFill>
            <a:prstDash val="solid"/>
            <a:round/>
            <a:headEnd type="none" w="sm" len="sm"/>
            <a:tailEnd type="none" w="sm" len="sm"/>
          </a:ln>
        </p:spPr>
      </p:cxnSp>
      <p:cxnSp>
        <p:nvCxnSpPr>
          <p:cNvPr id="883" name="Google Shape;883;p14"/>
          <p:cNvCxnSpPr/>
          <p:nvPr/>
        </p:nvCxnSpPr>
        <p:spPr>
          <a:xfrm>
            <a:off x="603909" y="2770647"/>
            <a:ext cx="2858400" cy="0"/>
          </a:xfrm>
          <a:prstGeom prst="straightConnector1">
            <a:avLst/>
          </a:prstGeom>
          <a:noFill/>
          <a:ln w="9525" cap="flat" cmpd="sng">
            <a:solidFill>
              <a:srgbClr val="00A699"/>
            </a:solidFill>
            <a:prstDash val="solid"/>
            <a:round/>
            <a:headEnd type="none" w="sm" len="sm"/>
            <a:tailEnd type="none" w="sm" len="sm"/>
          </a:ln>
        </p:spPr>
      </p:cxnSp>
      <p:sp>
        <p:nvSpPr>
          <p:cNvPr id="884" name="Google Shape;884;p14"/>
          <p:cNvSpPr txBox="1"/>
          <p:nvPr/>
        </p:nvSpPr>
        <p:spPr>
          <a:xfrm>
            <a:off x="923988" y="1514250"/>
            <a:ext cx="2385600" cy="1894800"/>
          </a:xfrm>
          <a:prstGeom prst="rect">
            <a:avLst/>
          </a:prstGeom>
          <a:noFill/>
          <a:ln>
            <a:noFill/>
          </a:ln>
        </p:spPr>
        <p:txBody>
          <a:bodyPr spcFirstLastPara="1" wrap="square" lIns="91425" tIns="91425" rIns="91425" bIns="91425" anchor="t" anchorCtr="0">
            <a:spAutoFit/>
          </a:bodyPr>
          <a:lstStyle/>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262626"/>
                </a:solidFill>
                <a:latin typeface="DM Sans"/>
                <a:ea typeface="DM Sans"/>
                <a:cs typeface="DM Sans"/>
                <a:sym typeface="DM Sans"/>
              </a:rPr>
              <a:t>¿Quiénes somos?</a:t>
            </a:r>
            <a:endParaRPr sz="1100" b="0" i="0" u="none" strike="noStrike" cap="none">
              <a:solidFill>
                <a:srgbClr val="262626"/>
              </a:solidFill>
              <a:latin typeface="DM Sans"/>
              <a:ea typeface="DM Sans"/>
              <a:cs typeface="DM Sans"/>
              <a:sym typeface="DM Sans"/>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Light"/>
              <a:ea typeface="DM Sans Light"/>
              <a:cs typeface="DM Sans Light"/>
              <a:sym typeface="DM Sans Light"/>
            </a:endParaRPr>
          </a:p>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262626"/>
                </a:solidFill>
                <a:latin typeface="DM Sans"/>
                <a:ea typeface="DM Sans"/>
                <a:cs typeface="DM Sans"/>
                <a:sym typeface="DM Sans"/>
              </a:rPr>
              <a:t>Lo que ofrecemos</a:t>
            </a:r>
            <a:endParaRPr sz="1100" b="0" i="0" u="none" strike="noStrike" cap="none">
              <a:solidFill>
                <a:srgbClr val="262626"/>
              </a:solidFill>
              <a:latin typeface="DM Sans"/>
              <a:ea typeface="DM Sans"/>
              <a:cs typeface="DM Sans"/>
              <a:sym typeface="DM Sans"/>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00A699"/>
                </a:solidFill>
                <a:latin typeface="DM Sans ExtraBold"/>
                <a:ea typeface="DM Sans ExtraBold"/>
                <a:cs typeface="DM Sans ExtraBold"/>
                <a:sym typeface="DM Sans ExtraBold"/>
              </a:rPr>
              <a:t>Casos prácticos</a:t>
            </a:r>
            <a:endParaRPr sz="1100" b="0" i="0" u="none" strike="noStrike" cap="none">
              <a:solidFill>
                <a:srgbClr val="00A699"/>
              </a:solidFill>
              <a:latin typeface="DM Sans ExtraBold"/>
              <a:ea typeface="DM Sans ExtraBold"/>
              <a:cs typeface="DM Sans ExtraBold"/>
              <a:sym typeface="DM Sans ExtraBold"/>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15</a:t>
            </a:fld>
            <a:endParaRPr/>
          </a:p>
        </p:txBody>
      </p:sp>
      <p:pic>
        <p:nvPicPr>
          <p:cNvPr id="890" name="Google Shape;890;p15"/>
          <p:cNvPicPr preferRelativeResize="0"/>
          <p:nvPr/>
        </p:nvPicPr>
        <p:blipFill rotWithShape="1">
          <a:blip r:embed="rId3">
            <a:alphaModFix/>
          </a:blip>
          <a:srcRect l="23939" t="23930" r="20986"/>
          <a:stretch/>
        </p:blipFill>
        <p:spPr>
          <a:xfrm>
            <a:off x="347250" y="280275"/>
            <a:ext cx="4718100" cy="4344000"/>
          </a:xfrm>
          <a:prstGeom prst="roundRect">
            <a:avLst>
              <a:gd name="adj" fmla="val 4431"/>
            </a:avLst>
          </a:prstGeom>
          <a:noFill/>
          <a:ln>
            <a:noFill/>
          </a:ln>
        </p:spPr>
      </p:pic>
      <p:sp>
        <p:nvSpPr>
          <p:cNvPr id="891" name="Google Shape;891;p15"/>
          <p:cNvSpPr txBox="1"/>
          <p:nvPr/>
        </p:nvSpPr>
        <p:spPr>
          <a:xfrm>
            <a:off x="415167" y="195780"/>
            <a:ext cx="30000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0"/>
              <a:buFont typeface="Arial"/>
              <a:buNone/>
            </a:pPr>
            <a:r>
              <a:rPr lang="es" sz="10000" b="1" i="0" u="none" strike="noStrike" cap="none">
                <a:solidFill>
                  <a:schemeClr val="lt1"/>
                </a:solidFill>
                <a:latin typeface="Oswald"/>
                <a:ea typeface="Oswald"/>
                <a:cs typeface="Oswald"/>
                <a:sym typeface="Oswald"/>
              </a:rPr>
              <a:t>"</a:t>
            </a:r>
            <a:endParaRPr sz="10000" b="1" i="0" u="none" strike="noStrike" cap="none">
              <a:solidFill>
                <a:schemeClr val="lt1"/>
              </a:solidFill>
              <a:latin typeface="Oswald"/>
              <a:ea typeface="Oswald"/>
              <a:cs typeface="Oswald"/>
              <a:sym typeface="Oswald"/>
            </a:endParaRPr>
          </a:p>
        </p:txBody>
      </p:sp>
      <p:sp>
        <p:nvSpPr>
          <p:cNvPr id="892" name="Google Shape;892;p15"/>
          <p:cNvSpPr/>
          <p:nvPr/>
        </p:nvSpPr>
        <p:spPr>
          <a:xfrm>
            <a:off x="1365450" y="3578063"/>
            <a:ext cx="3561600" cy="897000"/>
          </a:xfrm>
          <a:prstGeom prst="roundRect">
            <a:avLst>
              <a:gd name="adj" fmla="val 1245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893" name="Google Shape;893;p15"/>
          <p:cNvSpPr txBox="1"/>
          <p:nvPr/>
        </p:nvSpPr>
        <p:spPr>
          <a:xfrm>
            <a:off x="1469827" y="3657876"/>
            <a:ext cx="3405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111111"/>
                </a:solidFill>
                <a:latin typeface="DM Sans Medium"/>
                <a:ea typeface="DM Sans Medium"/>
                <a:cs typeface="DM Sans Medium"/>
                <a:sym typeface="DM Sans Medium"/>
              </a:rPr>
              <a:t>«La aplicación Dojo nos ayuda a valorar qué franjas están más ocupadas... así planificamos mejor y ahorramos costes».</a:t>
            </a:r>
            <a:endParaRPr sz="700" b="0" i="0" u="none" strike="noStrike" cap="none">
              <a:solidFill>
                <a:srgbClr val="000000"/>
              </a:solidFill>
              <a:latin typeface="Roboto"/>
              <a:ea typeface="Roboto"/>
              <a:cs typeface="Roboto"/>
              <a:sym typeface="Roboto"/>
            </a:endParaRPr>
          </a:p>
        </p:txBody>
      </p:sp>
      <p:sp>
        <p:nvSpPr>
          <p:cNvPr id="894" name="Google Shape;894;p15"/>
          <p:cNvSpPr txBox="1"/>
          <p:nvPr/>
        </p:nvSpPr>
        <p:spPr>
          <a:xfrm>
            <a:off x="1478010" y="4222186"/>
            <a:ext cx="2751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111111"/>
                </a:solidFill>
                <a:latin typeface="DM Sans"/>
                <a:ea typeface="DM Sans"/>
                <a:cs typeface="DM Sans"/>
                <a:sym typeface="DM Sans"/>
              </a:rPr>
              <a:t>Gurdeep Rai</a:t>
            </a:r>
            <a:endParaRPr sz="800" b="0" i="0" u="none" strike="noStrike" cap="none">
              <a:solidFill>
                <a:srgbClr val="000000"/>
              </a:solidFill>
              <a:latin typeface="Roboto"/>
              <a:ea typeface="Roboto"/>
              <a:cs typeface="Roboto"/>
              <a:sym typeface="Roboto"/>
            </a:endParaRPr>
          </a:p>
        </p:txBody>
      </p:sp>
      <p:sp>
        <p:nvSpPr>
          <p:cNvPr id="895" name="Google Shape;895;p15"/>
          <p:cNvSpPr txBox="1"/>
          <p:nvPr/>
        </p:nvSpPr>
        <p:spPr>
          <a:xfrm>
            <a:off x="1927055" y="403338"/>
            <a:ext cx="30000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s" sz="2000" b="1" i="0" u="none" strike="noStrike" cap="none">
                <a:solidFill>
                  <a:schemeClr val="lt1"/>
                </a:solidFill>
                <a:latin typeface="DM Sans"/>
                <a:ea typeface="DM Sans"/>
                <a:cs typeface="DM Sans"/>
                <a:sym typeface="DM Sans"/>
              </a:rPr>
              <a:t>Bank Street Bar</a:t>
            </a:r>
            <a:endParaRPr sz="2000" b="1" i="0" u="none" strike="noStrike" cap="none">
              <a:solidFill>
                <a:schemeClr val="lt1"/>
              </a:solidFill>
              <a:latin typeface="DM Sans"/>
              <a:ea typeface="DM Sans"/>
              <a:cs typeface="DM Sans"/>
              <a:sym typeface="DM Sans"/>
            </a:endParaRPr>
          </a:p>
        </p:txBody>
      </p:sp>
      <p:sp>
        <p:nvSpPr>
          <p:cNvPr id="896" name="Google Shape;896;p15"/>
          <p:cNvSpPr/>
          <p:nvPr/>
        </p:nvSpPr>
        <p:spPr>
          <a:xfrm>
            <a:off x="5418963" y="280275"/>
            <a:ext cx="3371700" cy="4344000"/>
          </a:xfrm>
          <a:prstGeom prst="roundRect">
            <a:avLst>
              <a:gd name="adj" fmla="val 6406"/>
            </a:avLst>
          </a:prstGeom>
          <a:solidFill>
            <a:srgbClr val="E6F6F5">
              <a:alpha val="7215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897" name="Google Shape;897;p15"/>
          <p:cNvSpPr txBox="1"/>
          <p:nvPr/>
        </p:nvSpPr>
        <p:spPr>
          <a:xfrm>
            <a:off x="5962765" y="2633500"/>
            <a:ext cx="2546100" cy="1674900"/>
          </a:xfrm>
          <a:prstGeom prst="rect">
            <a:avLst/>
          </a:prstGeom>
          <a:noFill/>
          <a:ln>
            <a:noFill/>
          </a:ln>
        </p:spPr>
        <p:txBody>
          <a:bodyPr spcFirstLastPara="1" wrap="square" lIns="0" tIns="26775" rIns="26775" bIns="2677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La aplicación Dojo les ha permitido planificar el personal de forma más eficiente, lo que, según sus cálculos, les ahorra cientos de libras al mes.</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                                     </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Gracias a la mayor rapidez de procesamiento, han podido atender más mesas, añadiendo cuatro o cinco cubiertos durante el servicio de comidas.</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800"/>
              </a:spcBef>
              <a:spcAft>
                <a:spcPts val="800"/>
              </a:spcAft>
              <a:buClr>
                <a:srgbClr val="000000"/>
              </a:buClr>
              <a:buSzPts val="800"/>
              <a:buFont typeface="Arial"/>
              <a:buNone/>
            </a:pPr>
            <a:r>
              <a:rPr lang="es" sz="800" b="0" i="0" u="none" strike="noStrike" cap="none">
                <a:solidFill>
                  <a:srgbClr val="111111"/>
                </a:solidFill>
                <a:latin typeface="Roboto"/>
                <a:ea typeface="Roboto"/>
                <a:cs typeface="Roboto"/>
                <a:sym typeface="Roboto"/>
              </a:rPr>
              <a:t>Estiman que la alarma visual y sonora de Dojo Go les ahorra hasta 3500 libras al año en pagos fallidos.</a:t>
            </a:r>
            <a:endParaRPr sz="800" b="0" i="0" u="none" strike="noStrike" cap="none">
              <a:solidFill>
                <a:srgbClr val="111111"/>
              </a:solidFill>
              <a:latin typeface="Roboto"/>
              <a:ea typeface="Roboto"/>
              <a:cs typeface="Roboto"/>
              <a:sym typeface="Roboto"/>
            </a:endParaRPr>
          </a:p>
        </p:txBody>
      </p:sp>
      <p:sp>
        <p:nvSpPr>
          <p:cNvPr id="898" name="Google Shape;898;p15"/>
          <p:cNvSpPr txBox="1"/>
          <p:nvPr/>
        </p:nvSpPr>
        <p:spPr>
          <a:xfrm>
            <a:off x="5972038" y="503375"/>
            <a:ext cx="2685900" cy="1376100"/>
          </a:xfrm>
          <a:prstGeom prst="rect">
            <a:avLst/>
          </a:prstGeom>
          <a:noFill/>
          <a:ln>
            <a:noFill/>
          </a:ln>
        </p:spPr>
        <p:txBody>
          <a:bodyPr spcFirstLastPara="1" wrap="square" lIns="0" tIns="26775" rIns="26775" bIns="2677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s" sz="1000" b="1" i="0" u="none" strike="noStrike" cap="none">
                <a:solidFill>
                  <a:srgbClr val="111111"/>
                </a:solidFill>
                <a:latin typeface="DM Sans"/>
                <a:ea typeface="DM Sans"/>
                <a:cs typeface="DM Sans"/>
                <a:sym typeface="DM Sans"/>
              </a:rPr>
              <a:t>Empresa:</a:t>
            </a:r>
            <a:endParaRPr sz="1000" b="1" i="0" u="none" strike="noStrike" cap="none">
              <a:solidFill>
                <a:srgbClr val="111111"/>
              </a:solidFill>
              <a:latin typeface="DM Sans"/>
              <a:ea typeface="DM Sans"/>
              <a:cs typeface="DM Sans"/>
              <a:sym typeface="DM Sans"/>
            </a:endParaRPr>
          </a:p>
          <a:p>
            <a:pPr marL="0" marR="0" lvl="0" indent="0" algn="l" rtl="0">
              <a:lnSpc>
                <a:spcPct val="150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Bank Street Bar, Kitchen and Cafe, Glasgow, Reino Unido</a:t>
            </a:r>
            <a:endParaRPr sz="800" b="0" i="0" u="none" strike="noStrike" cap="none">
              <a:solidFill>
                <a:srgbClr val="111111"/>
              </a:solidFill>
              <a:latin typeface="Roboto"/>
              <a:ea typeface="Roboto"/>
              <a:cs typeface="Roboto"/>
              <a:sym typeface="Roboto"/>
            </a:endParaRPr>
          </a:p>
          <a:p>
            <a:pPr marL="0" marR="0" lvl="0" indent="0" algn="l" rtl="0">
              <a:lnSpc>
                <a:spcPct val="150000"/>
              </a:lnSpc>
              <a:spcBef>
                <a:spcPts val="1000"/>
              </a:spcBef>
              <a:spcAft>
                <a:spcPts val="0"/>
              </a:spcAft>
              <a:buClr>
                <a:srgbClr val="000000"/>
              </a:buClr>
              <a:buSzPts val="1000"/>
              <a:buFont typeface="Arial"/>
              <a:buNone/>
            </a:pPr>
            <a:r>
              <a:rPr lang="es" sz="1000" b="1" i="0" u="none" strike="noStrike" cap="none">
                <a:solidFill>
                  <a:srgbClr val="111111"/>
                </a:solidFill>
                <a:latin typeface="DM Sans"/>
                <a:ea typeface="DM Sans"/>
                <a:cs typeface="DM Sans"/>
                <a:sym typeface="DM Sans"/>
              </a:rPr>
              <a:t>Problema:</a:t>
            </a:r>
            <a:endParaRPr sz="1000" b="1" i="0" u="none" strike="noStrike" cap="none">
              <a:solidFill>
                <a:srgbClr val="111111"/>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Necesitaban atender las mesas con mayor rapidez y planificar el personal de manera más eficiente para eliminar gastos innecesarios.</a:t>
            </a:r>
            <a:endParaRPr sz="800" b="0" i="0" u="none" strike="noStrike" cap="none">
              <a:solidFill>
                <a:srgbClr val="111111"/>
              </a:solidFill>
              <a:latin typeface="Roboto Medium"/>
              <a:ea typeface="Roboto Medium"/>
              <a:cs typeface="Roboto Medium"/>
              <a:sym typeface="Roboto Medium"/>
            </a:endParaRPr>
          </a:p>
          <a:p>
            <a:pPr marL="0" marR="0" lvl="0" indent="0" algn="l" rtl="0">
              <a:lnSpc>
                <a:spcPct val="150000"/>
              </a:lnSpc>
              <a:spcBef>
                <a:spcPts val="1000"/>
              </a:spcBef>
              <a:spcAft>
                <a:spcPts val="0"/>
              </a:spcAft>
              <a:buClr>
                <a:srgbClr val="000000"/>
              </a:buClr>
              <a:buSzPts val="1000"/>
              <a:buFont typeface="Arial"/>
              <a:buNone/>
            </a:pPr>
            <a:r>
              <a:rPr lang="es" sz="1000" b="1" i="0" u="none" strike="noStrike" cap="none">
                <a:solidFill>
                  <a:srgbClr val="111111"/>
                </a:solidFill>
                <a:latin typeface="DM Sans"/>
                <a:ea typeface="DM Sans"/>
                <a:cs typeface="DM Sans"/>
                <a:sym typeface="DM Sans"/>
              </a:rPr>
              <a:t>Productos:</a:t>
            </a:r>
            <a:endParaRPr sz="1000" b="1" i="0" u="none" strike="noStrike" cap="none">
              <a:solidFill>
                <a:srgbClr val="111111"/>
              </a:solidFill>
              <a:latin typeface="DM Sans"/>
              <a:ea typeface="DM Sans"/>
              <a:cs typeface="DM Sans"/>
              <a:sym typeface="DM Sans"/>
            </a:endParaRPr>
          </a:p>
          <a:p>
            <a:pPr marL="172800" marR="0" lvl="0" indent="-172800" algn="l" rtl="0">
              <a:lnSpc>
                <a:spcPct val="115000"/>
              </a:lnSpc>
              <a:spcBef>
                <a:spcPts val="0"/>
              </a:spcBef>
              <a:spcAft>
                <a:spcPts val="0"/>
              </a:spcAft>
              <a:buClr>
                <a:srgbClr val="111111"/>
              </a:buClr>
              <a:buSzPts val="800"/>
              <a:buFont typeface="Roboto"/>
              <a:buChar char="●"/>
            </a:pPr>
            <a:r>
              <a:rPr lang="es" sz="800" b="0" i="0" u="none" strike="noStrike" cap="none">
                <a:solidFill>
                  <a:srgbClr val="111111"/>
                </a:solidFill>
                <a:latin typeface="Roboto"/>
                <a:ea typeface="Roboto"/>
                <a:cs typeface="Roboto"/>
                <a:sym typeface="Roboto"/>
              </a:rPr>
              <a:t>Dojo Go</a:t>
            </a:r>
            <a:endParaRPr sz="800" b="0" i="0" u="none" strike="noStrike" cap="none">
              <a:solidFill>
                <a:srgbClr val="111111"/>
              </a:solidFill>
              <a:latin typeface="Roboto"/>
              <a:ea typeface="Roboto"/>
              <a:cs typeface="Roboto"/>
              <a:sym typeface="Roboto"/>
            </a:endParaRPr>
          </a:p>
          <a:p>
            <a:pPr marL="172800" marR="0" lvl="0" indent="-172800" algn="l" rtl="0">
              <a:lnSpc>
                <a:spcPct val="115000"/>
              </a:lnSpc>
              <a:spcBef>
                <a:spcPts val="0"/>
              </a:spcBef>
              <a:spcAft>
                <a:spcPts val="0"/>
              </a:spcAft>
              <a:buClr>
                <a:srgbClr val="111111"/>
              </a:buClr>
              <a:buSzPts val="800"/>
              <a:buFont typeface="Roboto"/>
              <a:buChar char="●"/>
            </a:pPr>
            <a:r>
              <a:rPr lang="es" sz="800" b="0" i="0" u="none" strike="noStrike" cap="none">
                <a:solidFill>
                  <a:srgbClr val="111111"/>
                </a:solidFill>
                <a:latin typeface="Roboto"/>
                <a:ea typeface="Roboto"/>
                <a:cs typeface="Roboto"/>
                <a:sym typeface="Roboto"/>
              </a:rPr>
              <a:t>App Dojo for business</a:t>
            </a:r>
            <a:endParaRPr sz="800" b="0" i="0" u="none" strike="noStrike" cap="none">
              <a:solidFill>
                <a:srgbClr val="111111"/>
              </a:solidFill>
              <a:latin typeface="Roboto"/>
              <a:ea typeface="Roboto"/>
              <a:cs typeface="Roboto"/>
              <a:sym typeface="Roboto"/>
            </a:endParaRPr>
          </a:p>
          <a:p>
            <a:pPr marL="0" marR="0" lvl="0" indent="0" algn="l" rtl="0">
              <a:lnSpc>
                <a:spcPct val="140000"/>
              </a:lnSpc>
              <a:spcBef>
                <a:spcPts val="0"/>
              </a:spcBef>
              <a:spcAft>
                <a:spcPts val="0"/>
              </a:spcAft>
              <a:buClr>
                <a:srgbClr val="000000"/>
              </a:buClr>
              <a:buSzPts val="800"/>
              <a:buFont typeface="Arial"/>
              <a:buNone/>
            </a:pPr>
            <a:endParaRPr sz="800" b="0" i="0" u="none" strike="noStrike" cap="none">
              <a:solidFill>
                <a:srgbClr val="111111"/>
              </a:solidFill>
              <a:latin typeface="Roboto Medium"/>
              <a:ea typeface="Roboto Medium"/>
              <a:cs typeface="Roboto Medium"/>
              <a:sym typeface="Roboto Medium"/>
            </a:endParaRPr>
          </a:p>
        </p:txBody>
      </p:sp>
      <p:cxnSp>
        <p:nvCxnSpPr>
          <p:cNvPr id="899" name="Google Shape;899;p15"/>
          <p:cNvCxnSpPr/>
          <p:nvPr/>
        </p:nvCxnSpPr>
        <p:spPr>
          <a:xfrm>
            <a:off x="5638725" y="2429184"/>
            <a:ext cx="2847600" cy="0"/>
          </a:xfrm>
          <a:prstGeom prst="straightConnector1">
            <a:avLst/>
          </a:prstGeom>
          <a:noFill/>
          <a:ln w="9525" cap="flat" cmpd="sng">
            <a:solidFill>
              <a:srgbClr val="6FD2C9"/>
            </a:solidFill>
            <a:prstDash val="solid"/>
            <a:round/>
            <a:headEnd type="none" w="sm" len="sm"/>
            <a:tailEnd type="none" w="sm" len="sm"/>
          </a:ln>
        </p:spPr>
      </p:cxnSp>
      <p:pic>
        <p:nvPicPr>
          <p:cNvPr id="900" name="Google Shape;900;p15"/>
          <p:cNvPicPr preferRelativeResize="0"/>
          <p:nvPr/>
        </p:nvPicPr>
        <p:blipFill rotWithShape="1">
          <a:blip r:embed="rId4">
            <a:alphaModFix/>
          </a:blip>
          <a:srcRect/>
          <a:stretch/>
        </p:blipFill>
        <p:spPr>
          <a:xfrm>
            <a:off x="5638725" y="2652288"/>
            <a:ext cx="226825" cy="226825"/>
          </a:xfrm>
          <a:prstGeom prst="rect">
            <a:avLst/>
          </a:prstGeom>
          <a:noFill/>
          <a:ln>
            <a:noFill/>
          </a:ln>
        </p:spPr>
      </p:pic>
      <p:pic>
        <p:nvPicPr>
          <p:cNvPr id="901" name="Google Shape;901;p15"/>
          <p:cNvPicPr preferRelativeResize="0"/>
          <p:nvPr/>
        </p:nvPicPr>
        <p:blipFill rotWithShape="1">
          <a:blip r:embed="rId4">
            <a:alphaModFix/>
          </a:blip>
          <a:srcRect/>
          <a:stretch/>
        </p:blipFill>
        <p:spPr>
          <a:xfrm>
            <a:off x="5638725" y="3185688"/>
            <a:ext cx="226825" cy="226825"/>
          </a:xfrm>
          <a:prstGeom prst="rect">
            <a:avLst/>
          </a:prstGeom>
          <a:noFill/>
          <a:ln>
            <a:noFill/>
          </a:ln>
        </p:spPr>
      </p:pic>
      <p:pic>
        <p:nvPicPr>
          <p:cNvPr id="902" name="Google Shape;902;p15"/>
          <p:cNvPicPr preferRelativeResize="0"/>
          <p:nvPr/>
        </p:nvPicPr>
        <p:blipFill rotWithShape="1">
          <a:blip r:embed="rId4">
            <a:alphaModFix/>
          </a:blip>
          <a:srcRect/>
          <a:stretch/>
        </p:blipFill>
        <p:spPr>
          <a:xfrm>
            <a:off x="5638725" y="3847431"/>
            <a:ext cx="226825" cy="226825"/>
          </a:xfrm>
          <a:prstGeom prst="rect">
            <a:avLst/>
          </a:prstGeom>
          <a:noFill/>
          <a:ln>
            <a:noFill/>
          </a:ln>
        </p:spPr>
      </p:pic>
      <p:pic>
        <p:nvPicPr>
          <p:cNvPr id="903" name="Google Shape;903;p15"/>
          <p:cNvPicPr preferRelativeResize="0"/>
          <p:nvPr/>
        </p:nvPicPr>
        <p:blipFill rotWithShape="1">
          <a:blip r:embed="rId5">
            <a:alphaModFix/>
          </a:blip>
          <a:srcRect/>
          <a:stretch/>
        </p:blipFill>
        <p:spPr>
          <a:xfrm>
            <a:off x="5638728" y="1043955"/>
            <a:ext cx="226806" cy="226812"/>
          </a:xfrm>
          <a:prstGeom prst="rect">
            <a:avLst/>
          </a:prstGeom>
          <a:noFill/>
          <a:ln>
            <a:noFill/>
          </a:ln>
        </p:spPr>
      </p:pic>
      <p:pic>
        <p:nvPicPr>
          <p:cNvPr id="904" name="Google Shape;904;p15"/>
          <p:cNvPicPr preferRelativeResize="0"/>
          <p:nvPr/>
        </p:nvPicPr>
        <p:blipFill rotWithShape="1">
          <a:blip r:embed="rId6">
            <a:alphaModFix/>
          </a:blip>
          <a:srcRect/>
          <a:stretch/>
        </p:blipFill>
        <p:spPr>
          <a:xfrm>
            <a:off x="5638725" y="516596"/>
            <a:ext cx="226792" cy="226798"/>
          </a:xfrm>
          <a:prstGeom prst="rect">
            <a:avLst/>
          </a:prstGeom>
          <a:noFill/>
          <a:ln>
            <a:noFill/>
          </a:ln>
        </p:spPr>
      </p:pic>
      <p:pic>
        <p:nvPicPr>
          <p:cNvPr id="905" name="Google Shape;905;p15"/>
          <p:cNvPicPr preferRelativeResize="0"/>
          <p:nvPr/>
        </p:nvPicPr>
        <p:blipFill rotWithShape="1">
          <a:blip r:embed="rId7">
            <a:alphaModFix/>
          </a:blip>
          <a:srcRect/>
          <a:stretch/>
        </p:blipFill>
        <p:spPr>
          <a:xfrm>
            <a:off x="5638745" y="1794370"/>
            <a:ext cx="226806" cy="226812"/>
          </a:xfrm>
          <a:prstGeom prst="rect">
            <a:avLst/>
          </a:prstGeom>
          <a:noFill/>
          <a:ln>
            <a:noFill/>
          </a:ln>
        </p:spPr>
      </p:pic>
      <p:sp>
        <p:nvSpPr>
          <p:cNvPr id="906" name="Google Shape;906;p15"/>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03</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Casos prácticos</a:t>
            </a:r>
            <a:endParaRPr sz="800" b="0" i="0" u="none" strike="noStrike" cap="none">
              <a:solidFill>
                <a:srgbClr val="111111"/>
              </a:solidFill>
              <a:latin typeface="DM Sans"/>
              <a:ea typeface="DM Sans"/>
              <a:cs typeface="DM Sans"/>
              <a:sym typeface="DM Sans"/>
            </a:endParaRPr>
          </a:p>
        </p:txBody>
      </p:sp>
      <p:sp>
        <p:nvSpPr>
          <p:cNvPr id="907" name="Google Shape;907;p15"/>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Shape 911"/>
        <p:cNvGrpSpPr/>
        <p:nvPr/>
      </p:nvGrpSpPr>
      <p:grpSpPr>
        <a:xfrm>
          <a:off x="0" y="0"/>
          <a:ext cx="0" cy="0"/>
          <a:chOff x="0" y="0"/>
          <a:chExt cx="0" cy="0"/>
        </a:xfrm>
      </p:grpSpPr>
      <p:sp>
        <p:nvSpPr>
          <p:cNvPr id="912" name="Google Shape;912;p17"/>
          <p:cNvSpPr/>
          <p:nvPr/>
        </p:nvSpPr>
        <p:spPr>
          <a:xfrm>
            <a:off x="-13575" y="-33925"/>
            <a:ext cx="9144000" cy="5177400"/>
          </a:xfrm>
          <a:prstGeom prst="rect">
            <a:avLst/>
          </a:prstGeom>
          <a:solidFill>
            <a:srgbClr val="1111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17"/>
          <p:cNvSpPr txBox="1"/>
          <p:nvPr/>
        </p:nvSpPr>
        <p:spPr>
          <a:xfrm>
            <a:off x="2463075" y="2117477"/>
            <a:ext cx="4190700" cy="6804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s" sz="3200" b="1" i="0" u="none" strike="noStrike" cap="none">
                <a:solidFill>
                  <a:srgbClr val="FFFFFF"/>
                </a:solidFill>
                <a:latin typeface="DM Sans"/>
                <a:ea typeface="DM Sans"/>
                <a:cs typeface="DM Sans"/>
                <a:sym typeface="DM Sans"/>
              </a:rPr>
              <a:t>¡Muchas gracias!</a:t>
            </a:r>
            <a:endParaRPr sz="3200" b="1" i="0" u="none" strike="noStrike" cap="none">
              <a:solidFill>
                <a:srgbClr val="FFFFFF"/>
              </a:solidFill>
              <a:latin typeface="DM Sans"/>
              <a:ea typeface="DM Sans"/>
              <a:cs typeface="DM Sans"/>
              <a:sym typeface="DM Sans"/>
            </a:endParaRPr>
          </a:p>
        </p:txBody>
      </p:sp>
      <p:sp>
        <p:nvSpPr>
          <p:cNvPr id="914" name="Google Shape;914;p17"/>
          <p:cNvSpPr txBox="1"/>
          <p:nvPr/>
        </p:nvSpPr>
        <p:spPr>
          <a:xfrm>
            <a:off x="1606375" y="4405975"/>
            <a:ext cx="5839800" cy="368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500"/>
              <a:buFont typeface="Arial"/>
              <a:buNone/>
            </a:pPr>
            <a:r>
              <a:rPr lang="es" sz="500" b="0" i="0" u="none" strike="noStrike" cap="none">
                <a:solidFill>
                  <a:schemeClr val="lt1"/>
                </a:solidFill>
                <a:latin typeface="Roboto"/>
                <a:ea typeface="Roboto"/>
                <a:cs typeface="Roboto"/>
                <a:sym typeface="Roboto"/>
              </a:rPr>
              <a:t>Paymentsense Ireland Limited, que opera como Dojo, está regulada por el Banco Central de Irlanda. Paymentsense Ireland Limited es una empresa registrada en Irlanda. Número de registro: 542166. Sede social: 9 Clare Street, Dublin 2, D02 HH30, Irlanda. Copyright ©2023 Paymentsense Ireland Limited. Todos los derechos reservados.</a:t>
            </a:r>
            <a:endParaRPr sz="500" b="0" i="0" u="none" strike="noStrike" cap="none">
              <a:solidFill>
                <a:schemeClr val="lt1"/>
              </a:solidFill>
              <a:latin typeface="Roboto"/>
              <a:ea typeface="Roboto"/>
              <a:cs typeface="Roboto"/>
              <a:sym typeface="Roboto"/>
            </a:endParaRPr>
          </a:p>
        </p:txBody>
      </p:sp>
      <p:pic>
        <p:nvPicPr>
          <p:cNvPr id="915" name="Google Shape;915;p17"/>
          <p:cNvPicPr preferRelativeResize="0"/>
          <p:nvPr/>
        </p:nvPicPr>
        <p:blipFill rotWithShape="1">
          <a:blip r:embed="rId3">
            <a:alphaModFix/>
          </a:blip>
          <a:srcRect l="32327"/>
          <a:stretch/>
        </p:blipFill>
        <p:spPr>
          <a:xfrm>
            <a:off x="3745625" y="4101625"/>
            <a:ext cx="2434852" cy="236125"/>
          </a:xfrm>
          <a:prstGeom prst="rect">
            <a:avLst/>
          </a:prstGeom>
          <a:noFill/>
          <a:ln>
            <a:noFill/>
          </a:ln>
        </p:spPr>
      </p:pic>
      <p:pic>
        <p:nvPicPr>
          <p:cNvPr id="916" name="Google Shape;916;p17"/>
          <p:cNvPicPr preferRelativeResize="0"/>
          <p:nvPr/>
        </p:nvPicPr>
        <p:blipFill rotWithShape="1">
          <a:blip r:embed="rId4">
            <a:alphaModFix/>
          </a:blip>
          <a:srcRect/>
          <a:stretch/>
        </p:blipFill>
        <p:spPr>
          <a:xfrm>
            <a:off x="4138172" y="3265400"/>
            <a:ext cx="840501" cy="368700"/>
          </a:xfrm>
          <a:prstGeom prst="rect">
            <a:avLst/>
          </a:prstGeom>
          <a:noFill/>
          <a:ln>
            <a:noFill/>
          </a:ln>
        </p:spPr>
      </p:pic>
      <p:sp>
        <p:nvSpPr>
          <p:cNvPr id="917" name="Google Shape;917;p17"/>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262626"/>
                </a:solidFill>
                <a:latin typeface="Roboto Light"/>
                <a:ea typeface="Roboto Light"/>
                <a:cs typeface="Roboto Light"/>
                <a:sym typeface="Roboto Light"/>
              </a:rPr>
              <a:t>Asistencia remota</a:t>
            </a:r>
            <a:endParaRPr sz="800" b="0" i="0" u="none" strike="noStrike" cap="none">
              <a:solidFill>
                <a:srgbClr val="262626"/>
              </a:solidFill>
              <a:latin typeface="Roboto Light"/>
              <a:ea typeface="Roboto Light"/>
              <a:cs typeface="Roboto Light"/>
              <a:sym typeface="Roboto Light"/>
            </a:endParaRPr>
          </a:p>
        </p:txBody>
      </p:sp>
      <p:sp>
        <p:nvSpPr>
          <p:cNvPr id="918" name="Google Shape;918;p17"/>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s" sz="600" b="0" i="0" u="none" strike="noStrike" cap="none">
                <a:solidFill>
                  <a:schemeClr val="lt1"/>
                </a:solidFill>
                <a:latin typeface="DM Sans Medium"/>
                <a:ea typeface="DM Sans Medium"/>
                <a:cs typeface="DM Sans Medium"/>
                <a:sym typeface="DM Sans Medium"/>
              </a:rPr>
              <a:t>16</a:t>
            </a:fld>
            <a:endParaRPr sz="600" b="0" i="0" u="none" strike="noStrike" cap="none">
              <a:solidFill>
                <a:schemeClr val="lt1"/>
              </a:solidFill>
              <a:latin typeface="DM Sans Medium"/>
              <a:ea typeface="DM Sans Medium"/>
              <a:cs typeface="DM Sans Medium"/>
              <a:sym typeface="DM Sans Medium"/>
            </a:endParaRPr>
          </a:p>
        </p:txBody>
      </p:sp>
      <p:pic>
        <p:nvPicPr>
          <p:cNvPr id="919" name="Google Shape;919;p17"/>
          <p:cNvPicPr preferRelativeResize="0"/>
          <p:nvPr/>
        </p:nvPicPr>
        <p:blipFill rotWithShape="1">
          <a:blip r:embed="rId5">
            <a:alphaModFix/>
          </a:blip>
          <a:srcRect/>
          <a:stretch/>
        </p:blipFill>
        <p:spPr>
          <a:xfrm>
            <a:off x="8834548" y="4798512"/>
            <a:ext cx="104869" cy="143949"/>
          </a:xfrm>
          <a:prstGeom prst="rect">
            <a:avLst/>
          </a:prstGeom>
          <a:noFill/>
          <a:ln>
            <a:noFill/>
          </a:ln>
        </p:spPr>
      </p:pic>
      <p:pic>
        <p:nvPicPr>
          <p:cNvPr id="920" name="Google Shape;920;p17"/>
          <p:cNvPicPr preferRelativeResize="0"/>
          <p:nvPr/>
        </p:nvPicPr>
        <p:blipFill rotWithShape="1">
          <a:blip r:embed="rId6">
            <a:alphaModFix/>
          </a:blip>
          <a:srcRect/>
          <a:stretch/>
        </p:blipFill>
        <p:spPr>
          <a:xfrm>
            <a:off x="8834549" y="4798492"/>
            <a:ext cx="104876" cy="143964"/>
          </a:xfrm>
          <a:prstGeom prst="rect">
            <a:avLst/>
          </a:prstGeom>
          <a:noFill/>
          <a:ln>
            <a:noFill/>
          </a:ln>
        </p:spPr>
      </p:pic>
      <p:pic>
        <p:nvPicPr>
          <p:cNvPr id="921" name="Google Shape;921;p17"/>
          <p:cNvPicPr preferRelativeResize="0"/>
          <p:nvPr/>
        </p:nvPicPr>
        <p:blipFill rotWithShape="1">
          <a:blip r:embed="rId3">
            <a:alphaModFix/>
          </a:blip>
          <a:srcRect r="76638"/>
          <a:stretch/>
        </p:blipFill>
        <p:spPr>
          <a:xfrm>
            <a:off x="2936375" y="4101625"/>
            <a:ext cx="840500" cy="236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17</a:t>
            </a:fld>
            <a:endParaRPr/>
          </a:p>
        </p:txBody>
      </p:sp>
      <p:pic>
        <p:nvPicPr>
          <p:cNvPr id="927" name="Google Shape;927;p16"/>
          <p:cNvPicPr preferRelativeResize="0"/>
          <p:nvPr/>
        </p:nvPicPr>
        <p:blipFill rotWithShape="1">
          <a:blip r:embed="rId3">
            <a:alphaModFix/>
          </a:blip>
          <a:srcRect l="30993" t="35278" r="30052" b="11439"/>
          <a:stretch/>
        </p:blipFill>
        <p:spPr>
          <a:xfrm>
            <a:off x="4050750" y="299375"/>
            <a:ext cx="4741800" cy="4324800"/>
          </a:xfrm>
          <a:prstGeom prst="roundRect">
            <a:avLst>
              <a:gd name="adj" fmla="val 3977"/>
            </a:avLst>
          </a:prstGeom>
          <a:noFill/>
          <a:ln>
            <a:noFill/>
          </a:ln>
        </p:spPr>
      </p:pic>
      <p:sp>
        <p:nvSpPr>
          <p:cNvPr id="928" name="Google Shape;928;p16"/>
          <p:cNvSpPr/>
          <p:nvPr/>
        </p:nvSpPr>
        <p:spPr>
          <a:xfrm>
            <a:off x="347250" y="280275"/>
            <a:ext cx="3371700" cy="4344000"/>
          </a:xfrm>
          <a:prstGeom prst="roundRect">
            <a:avLst>
              <a:gd name="adj" fmla="val 6406"/>
            </a:avLst>
          </a:prstGeom>
          <a:solidFill>
            <a:srgbClr val="E6F6F5">
              <a:alpha val="7215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929" name="Google Shape;929;p16"/>
          <p:cNvSpPr txBox="1"/>
          <p:nvPr/>
        </p:nvSpPr>
        <p:spPr>
          <a:xfrm>
            <a:off x="4118667" y="195792"/>
            <a:ext cx="30000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0"/>
              <a:buFont typeface="Arial"/>
              <a:buNone/>
            </a:pPr>
            <a:r>
              <a:rPr lang="es" sz="10000" b="1" i="0" u="none" strike="noStrike" cap="none">
                <a:solidFill>
                  <a:schemeClr val="lt1"/>
                </a:solidFill>
                <a:latin typeface="Oswald"/>
                <a:ea typeface="Oswald"/>
                <a:cs typeface="Oswald"/>
                <a:sym typeface="Oswald"/>
              </a:rPr>
              <a:t>"</a:t>
            </a:r>
            <a:endParaRPr sz="10000" b="1" i="0" u="none" strike="noStrike" cap="none">
              <a:solidFill>
                <a:schemeClr val="lt1"/>
              </a:solidFill>
              <a:latin typeface="Oswald"/>
              <a:ea typeface="Oswald"/>
              <a:cs typeface="Oswald"/>
              <a:sym typeface="Oswald"/>
            </a:endParaRPr>
          </a:p>
        </p:txBody>
      </p:sp>
      <p:sp>
        <p:nvSpPr>
          <p:cNvPr id="930" name="Google Shape;930;p16"/>
          <p:cNvSpPr/>
          <p:nvPr/>
        </p:nvSpPr>
        <p:spPr>
          <a:xfrm>
            <a:off x="4883425" y="3578075"/>
            <a:ext cx="3747000" cy="897000"/>
          </a:xfrm>
          <a:prstGeom prst="roundRect">
            <a:avLst>
              <a:gd name="adj" fmla="val 1245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931" name="Google Shape;931;p16"/>
          <p:cNvSpPr txBox="1"/>
          <p:nvPr/>
        </p:nvSpPr>
        <p:spPr>
          <a:xfrm>
            <a:off x="4987800" y="3657900"/>
            <a:ext cx="36525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111111"/>
                </a:solidFill>
                <a:latin typeface="DM Sans Medium"/>
                <a:ea typeface="DM Sans Medium"/>
                <a:cs typeface="DM Sans Medium"/>
                <a:sym typeface="DM Sans Medium"/>
              </a:rPr>
              <a:t>«A mis clientes les encanta la rapidez del terminal, servimos a 150 clientes más a la semana, puede que incluso más».</a:t>
            </a:r>
            <a:endParaRPr sz="1100" b="0" i="0" u="none" strike="noStrike" cap="none">
              <a:solidFill>
                <a:srgbClr val="111111"/>
              </a:solidFill>
              <a:latin typeface="DM Sans Medium"/>
              <a:ea typeface="DM Sans Medium"/>
              <a:cs typeface="DM Sans Medium"/>
              <a:sym typeface="DM Sans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11111"/>
              </a:solidFill>
              <a:latin typeface="DM Sans Medium"/>
              <a:ea typeface="DM Sans Medium"/>
              <a:cs typeface="DM Sans Medium"/>
              <a:sym typeface="DM Sans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111111"/>
              </a:solidFill>
              <a:latin typeface="DM Sans Medium"/>
              <a:ea typeface="DM Sans Medium"/>
              <a:cs typeface="DM Sans Medium"/>
              <a:sym typeface="DM Sans Medium"/>
            </a:endParaRPr>
          </a:p>
        </p:txBody>
      </p:sp>
      <p:sp>
        <p:nvSpPr>
          <p:cNvPr id="932" name="Google Shape;932;p16"/>
          <p:cNvSpPr txBox="1"/>
          <p:nvPr/>
        </p:nvSpPr>
        <p:spPr>
          <a:xfrm>
            <a:off x="4995985" y="4222199"/>
            <a:ext cx="2751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111111"/>
                </a:solidFill>
                <a:latin typeface="DM Sans"/>
                <a:ea typeface="DM Sans"/>
                <a:cs typeface="DM Sans"/>
                <a:sym typeface="DM Sans"/>
              </a:rPr>
              <a:t>Vinit Patel</a:t>
            </a:r>
            <a:endParaRPr sz="800" b="0" i="0" u="none" strike="noStrike" cap="none">
              <a:solidFill>
                <a:srgbClr val="000000"/>
              </a:solidFill>
              <a:latin typeface="Roboto"/>
              <a:ea typeface="Roboto"/>
              <a:cs typeface="Roboto"/>
              <a:sym typeface="Roboto"/>
            </a:endParaRPr>
          </a:p>
        </p:txBody>
      </p:sp>
      <p:sp>
        <p:nvSpPr>
          <p:cNvPr id="933" name="Google Shape;933;p16"/>
          <p:cNvSpPr txBox="1"/>
          <p:nvPr/>
        </p:nvSpPr>
        <p:spPr>
          <a:xfrm>
            <a:off x="891052" y="2616338"/>
            <a:ext cx="2546100" cy="1674900"/>
          </a:xfrm>
          <a:prstGeom prst="rect">
            <a:avLst/>
          </a:prstGeom>
          <a:noFill/>
          <a:ln>
            <a:noFill/>
          </a:ln>
        </p:spPr>
        <p:txBody>
          <a:bodyPr spcFirstLastPara="1" wrap="square" lIns="0" tIns="26775" rIns="26775" bIns="2677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La rapidez de las transacciones ha reducido las colas y la empresa calcula que puede atender un 20 % más de clientes al día. Lo que equivale a un aumento de la recaudación del 20 % aproximadamente.</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600"/>
              <a:buFont typeface="Arial"/>
              <a:buNone/>
            </a:pPr>
            <a:endParaRPr sz="6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                        </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Han reducido los pagos fallidos gracias a la conectividad wifi y 4G, y cuando un cobro falla, el terminal se lo notifica al instante.</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800"/>
              </a:spcBef>
              <a:spcAft>
                <a:spcPts val="0"/>
              </a:spcAft>
              <a:buClr>
                <a:srgbClr val="000000"/>
              </a:buClr>
              <a:buSzPts val="200"/>
              <a:buFont typeface="Arial"/>
              <a:buNone/>
            </a:pPr>
            <a:endParaRPr sz="200" b="0" i="0" u="none" strike="noStrike" cap="none">
              <a:solidFill>
                <a:srgbClr val="111111"/>
              </a:solidFill>
              <a:latin typeface="Roboto"/>
              <a:ea typeface="Roboto"/>
              <a:cs typeface="Roboto"/>
              <a:sym typeface="Roboto"/>
            </a:endParaRPr>
          </a:p>
          <a:p>
            <a:pPr marL="0" marR="0" lvl="0" indent="0" algn="l" rtl="0">
              <a:lnSpc>
                <a:spcPct val="115000"/>
              </a:lnSpc>
              <a:spcBef>
                <a:spcPts val="80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Gracias a la integración del TPV, calculan que se ahorran 800 libras al año en pérdidas por errores de tecleo.</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800"/>
              </a:spcBef>
              <a:spcAft>
                <a:spcPts val="0"/>
              </a:spcAft>
              <a:buClr>
                <a:srgbClr val="000000"/>
              </a:buClr>
              <a:buSzPts val="800"/>
              <a:buFont typeface="Arial"/>
              <a:buNone/>
            </a:pP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800"/>
              </a:spcBef>
              <a:spcAft>
                <a:spcPts val="800"/>
              </a:spcAft>
              <a:buClr>
                <a:srgbClr val="000000"/>
              </a:buClr>
              <a:buSzPts val="800"/>
              <a:buFont typeface="Arial"/>
              <a:buNone/>
            </a:pPr>
            <a:endParaRPr sz="800" b="0" i="0" u="none" strike="noStrike" cap="none">
              <a:solidFill>
                <a:srgbClr val="111111"/>
              </a:solidFill>
              <a:latin typeface="Roboto"/>
              <a:ea typeface="Roboto"/>
              <a:cs typeface="Roboto"/>
              <a:sym typeface="Roboto"/>
            </a:endParaRPr>
          </a:p>
        </p:txBody>
      </p:sp>
      <p:sp>
        <p:nvSpPr>
          <p:cNvPr id="934" name="Google Shape;934;p16"/>
          <p:cNvSpPr txBox="1"/>
          <p:nvPr/>
        </p:nvSpPr>
        <p:spPr>
          <a:xfrm>
            <a:off x="900325" y="503375"/>
            <a:ext cx="2685900" cy="1376100"/>
          </a:xfrm>
          <a:prstGeom prst="rect">
            <a:avLst/>
          </a:prstGeom>
          <a:noFill/>
          <a:ln>
            <a:noFill/>
          </a:ln>
        </p:spPr>
        <p:txBody>
          <a:bodyPr spcFirstLastPara="1" wrap="square" lIns="0" tIns="26775" rIns="26775" bIns="2677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s" sz="1000" b="1" i="0" u="none" strike="noStrike" cap="none">
                <a:solidFill>
                  <a:srgbClr val="111111"/>
                </a:solidFill>
                <a:latin typeface="DM Sans"/>
                <a:ea typeface="DM Sans"/>
                <a:cs typeface="DM Sans"/>
                <a:sym typeface="DM Sans"/>
              </a:rPr>
              <a:t>Empresa:</a:t>
            </a:r>
            <a:endParaRPr sz="1000" b="1" i="0" u="none" strike="noStrike" cap="none">
              <a:solidFill>
                <a:srgbClr val="111111"/>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Londis retail store, Edgware, Reino Unido</a:t>
            </a:r>
            <a:endParaRPr sz="800" b="0" i="0" u="none" strike="noStrike" cap="none">
              <a:solidFill>
                <a:srgbClr val="111111"/>
              </a:solidFill>
              <a:latin typeface="Roboto"/>
              <a:ea typeface="Roboto"/>
              <a:cs typeface="Roboto"/>
              <a:sym typeface="Roboto"/>
            </a:endParaRPr>
          </a:p>
          <a:p>
            <a:pPr marL="0" marR="0" lvl="0" indent="0" algn="l" rtl="0">
              <a:lnSpc>
                <a:spcPct val="150000"/>
              </a:lnSpc>
              <a:spcBef>
                <a:spcPts val="1000"/>
              </a:spcBef>
              <a:spcAft>
                <a:spcPts val="0"/>
              </a:spcAft>
              <a:buClr>
                <a:srgbClr val="000000"/>
              </a:buClr>
              <a:buSzPts val="1000"/>
              <a:buFont typeface="Arial"/>
              <a:buNone/>
            </a:pPr>
            <a:r>
              <a:rPr lang="es" sz="1000" b="1" i="0" u="none" strike="noStrike" cap="none">
                <a:solidFill>
                  <a:srgbClr val="111111"/>
                </a:solidFill>
                <a:latin typeface="DM Sans"/>
                <a:ea typeface="DM Sans"/>
                <a:cs typeface="DM Sans"/>
                <a:sym typeface="DM Sans"/>
              </a:rPr>
              <a:t>Problema:</a:t>
            </a:r>
            <a:endParaRPr sz="1000" b="1" i="0" u="none" strike="noStrike" cap="none">
              <a:solidFill>
                <a:srgbClr val="111111"/>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11111"/>
                </a:solidFill>
                <a:latin typeface="Roboto"/>
                <a:ea typeface="Roboto"/>
                <a:cs typeface="Roboto"/>
                <a:sym typeface="Roboto"/>
              </a:rPr>
              <a:t>Querían reducir las colas en horas punta y atender a los clientes con mayor rapidez.</a:t>
            </a:r>
            <a:endParaRPr sz="800" b="0" i="0" u="none" strike="noStrike" cap="none">
              <a:solidFill>
                <a:srgbClr val="111111"/>
              </a:solidFill>
              <a:latin typeface="Roboto"/>
              <a:ea typeface="Roboto"/>
              <a:cs typeface="Roboto"/>
              <a:sym typeface="Roboto"/>
            </a:endParaRPr>
          </a:p>
          <a:p>
            <a:pPr marL="0" marR="0" lvl="0" indent="0" algn="l" rtl="0">
              <a:lnSpc>
                <a:spcPct val="150000"/>
              </a:lnSpc>
              <a:spcBef>
                <a:spcPts val="1000"/>
              </a:spcBef>
              <a:spcAft>
                <a:spcPts val="0"/>
              </a:spcAft>
              <a:buClr>
                <a:srgbClr val="000000"/>
              </a:buClr>
              <a:buSzPts val="1000"/>
              <a:buFont typeface="Arial"/>
              <a:buNone/>
            </a:pPr>
            <a:r>
              <a:rPr lang="es" sz="1000" b="1" i="0" u="none" strike="noStrike" cap="none">
                <a:solidFill>
                  <a:srgbClr val="111111"/>
                </a:solidFill>
                <a:latin typeface="DM Sans"/>
                <a:ea typeface="DM Sans"/>
                <a:cs typeface="DM Sans"/>
                <a:sym typeface="DM Sans"/>
              </a:rPr>
              <a:t>Productos:</a:t>
            </a:r>
            <a:endParaRPr sz="1000" b="1" i="0" u="none" strike="noStrike" cap="none">
              <a:solidFill>
                <a:srgbClr val="111111"/>
              </a:solidFill>
              <a:latin typeface="DM Sans"/>
              <a:ea typeface="DM Sans"/>
              <a:cs typeface="DM Sans"/>
              <a:sym typeface="DM Sans"/>
            </a:endParaRPr>
          </a:p>
          <a:p>
            <a:pPr marL="172800" marR="0" lvl="0" indent="-172800" algn="l" rtl="0">
              <a:lnSpc>
                <a:spcPct val="115000"/>
              </a:lnSpc>
              <a:spcBef>
                <a:spcPts val="0"/>
              </a:spcBef>
              <a:spcAft>
                <a:spcPts val="0"/>
              </a:spcAft>
              <a:buClr>
                <a:srgbClr val="111111"/>
              </a:buClr>
              <a:buSzPts val="800"/>
              <a:buFont typeface="Roboto"/>
              <a:buChar char="●"/>
            </a:pPr>
            <a:r>
              <a:rPr lang="es" sz="800" b="0" i="0" u="none" strike="noStrike" cap="none">
                <a:solidFill>
                  <a:srgbClr val="111111"/>
                </a:solidFill>
                <a:latin typeface="Roboto"/>
                <a:ea typeface="Roboto"/>
                <a:cs typeface="Roboto"/>
                <a:sym typeface="Roboto"/>
              </a:rPr>
              <a:t>Dojo Go</a:t>
            </a:r>
            <a:endParaRPr sz="800" b="0" i="0" u="none" strike="noStrike" cap="none">
              <a:solidFill>
                <a:srgbClr val="111111"/>
              </a:solidFill>
              <a:latin typeface="Roboto"/>
              <a:ea typeface="Roboto"/>
              <a:cs typeface="Roboto"/>
              <a:sym typeface="Roboto"/>
            </a:endParaRPr>
          </a:p>
          <a:p>
            <a:pPr marL="172800" marR="0" lvl="0" indent="-172800" algn="l" rtl="0">
              <a:lnSpc>
                <a:spcPct val="115000"/>
              </a:lnSpc>
              <a:spcBef>
                <a:spcPts val="0"/>
              </a:spcBef>
              <a:spcAft>
                <a:spcPts val="0"/>
              </a:spcAft>
              <a:buClr>
                <a:srgbClr val="111111"/>
              </a:buClr>
              <a:buSzPts val="800"/>
              <a:buFont typeface="Roboto"/>
              <a:buChar char="●"/>
            </a:pPr>
            <a:r>
              <a:rPr lang="es" sz="800" b="0" i="0" u="none" strike="noStrike" cap="none">
                <a:solidFill>
                  <a:srgbClr val="111111"/>
                </a:solidFill>
                <a:latin typeface="Roboto"/>
                <a:ea typeface="Roboto"/>
                <a:cs typeface="Roboto"/>
                <a:sym typeface="Roboto"/>
              </a:rPr>
              <a:t>Integración con terminal fijo</a:t>
            </a:r>
            <a:endParaRPr sz="800" b="0" i="0" u="none" strike="noStrike" cap="none">
              <a:solidFill>
                <a:srgbClr val="11111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111111"/>
              </a:solidFill>
              <a:latin typeface="Roboto Medium"/>
              <a:ea typeface="Roboto Medium"/>
              <a:cs typeface="Roboto Medium"/>
              <a:sym typeface="Roboto Medium"/>
            </a:endParaRPr>
          </a:p>
        </p:txBody>
      </p:sp>
      <p:sp>
        <p:nvSpPr>
          <p:cNvPr id="935" name="Google Shape;935;p16"/>
          <p:cNvSpPr txBox="1"/>
          <p:nvPr/>
        </p:nvSpPr>
        <p:spPr>
          <a:xfrm>
            <a:off x="5630555" y="403350"/>
            <a:ext cx="30000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s" sz="2000" b="1" i="0" u="none" strike="noStrike" cap="none">
                <a:solidFill>
                  <a:schemeClr val="lt1"/>
                </a:solidFill>
                <a:latin typeface="DM Sans"/>
                <a:ea typeface="DM Sans"/>
                <a:cs typeface="DM Sans"/>
                <a:sym typeface="DM Sans"/>
              </a:rPr>
              <a:t>Londis</a:t>
            </a:r>
            <a:endParaRPr sz="2000" b="1" i="0" u="none" strike="noStrike" cap="none">
              <a:solidFill>
                <a:schemeClr val="lt1"/>
              </a:solidFill>
              <a:latin typeface="DM Sans"/>
              <a:ea typeface="DM Sans"/>
              <a:cs typeface="DM Sans"/>
              <a:sym typeface="DM Sans"/>
            </a:endParaRPr>
          </a:p>
        </p:txBody>
      </p:sp>
      <p:cxnSp>
        <p:nvCxnSpPr>
          <p:cNvPr id="936" name="Google Shape;936;p16"/>
          <p:cNvCxnSpPr/>
          <p:nvPr/>
        </p:nvCxnSpPr>
        <p:spPr>
          <a:xfrm>
            <a:off x="589575" y="2421868"/>
            <a:ext cx="2847600" cy="0"/>
          </a:xfrm>
          <a:prstGeom prst="straightConnector1">
            <a:avLst/>
          </a:prstGeom>
          <a:noFill/>
          <a:ln w="9525" cap="flat" cmpd="sng">
            <a:solidFill>
              <a:srgbClr val="6FD2C9"/>
            </a:solidFill>
            <a:prstDash val="solid"/>
            <a:round/>
            <a:headEnd type="none" w="sm" len="sm"/>
            <a:tailEnd type="none" w="sm" len="sm"/>
          </a:ln>
        </p:spPr>
      </p:cxnSp>
      <p:pic>
        <p:nvPicPr>
          <p:cNvPr id="937" name="Google Shape;937;p16"/>
          <p:cNvPicPr preferRelativeResize="0"/>
          <p:nvPr/>
        </p:nvPicPr>
        <p:blipFill rotWithShape="1">
          <a:blip r:embed="rId4">
            <a:alphaModFix/>
          </a:blip>
          <a:srcRect/>
          <a:stretch/>
        </p:blipFill>
        <p:spPr>
          <a:xfrm>
            <a:off x="539125" y="2626545"/>
            <a:ext cx="226825" cy="226825"/>
          </a:xfrm>
          <a:prstGeom prst="rect">
            <a:avLst/>
          </a:prstGeom>
          <a:noFill/>
          <a:ln>
            <a:noFill/>
          </a:ln>
        </p:spPr>
      </p:pic>
      <p:pic>
        <p:nvPicPr>
          <p:cNvPr id="938" name="Google Shape;938;p16"/>
          <p:cNvPicPr preferRelativeResize="0"/>
          <p:nvPr/>
        </p:nvPicPr>
        <p:blipFill rotWithShape="1">
          <a:blip r:embed="rId4">
            <a:alphaModFix/>
          </a:blip>
          <a:srcRect/>
          <a:stretch/>
        </p:blipFill>
        <p:spPr>
          <a:xfrm>
            <a:off x="539125" y="3413287"/>
            <a:ext cx="226825" cy="226825"/>
          </a:xfrm>
          <a:prstGeom prst="rect">
            <a:avLst/>
          </a:prstGeom>
          <a:noFill/>
          <a:ln>
            <a:noFill/>
          </a:ln>
        </p:spPr>
      </p:pic>
      <p:pic>
        <p:nvPicPr>
          <p:cNvPr id="939" name="Google Shape;939;p16"/>
          <p:cNvPicPr preferRelativeResize="0"/>
          <p:nvPr/>
        </p:nvPicPr>
        <p:blipFill rotWithShape="1">
          <a:blip r:embed="rId4">
            <a:alphaModFix/>
          </a:blip>
          <a:srcRect/>
          <a:stretch/>
        </p:blipFill>
        <p:spPr>
          <a:xfrm>
            <a:off x="539125" y="4074854"/>
            <a:ext cx="226825" cy="226825"/>
          </a:xfrm>
          <a:prstGeom prst="rect">
            <a:avLst/>
          </a:prstGeom>
          <a:noFill/>
          <a:ln>
            <a:noFill/>
          </a:ln>
        </p:spPr>
      </p:pic>
      <p:pic>
        <p:nvPicPr>
          <p:cNvPr id="940" name="Google Shape;940;p16"/>
          <p:cNvPicPr preferRelativeResize="0"/>
          <p:nvPr/>
        </p:nvPicPr>
        <p:blipFill rotWithShape="1">
          <a:blip r:embed="rId5">
            <a:alphaModFix/>
          </a:blip>
          <a:srcRect/>
          <a:stretch/>
        </p:blipFill>
        <p:spPr>
          <a:xfrm>
            <a:off x="539128" y="993498"/>
            <a:ext cx="226806" cy="226812"/>
          </a:xfrm>
          <a:prstGeom prst="rect">
            <a:avLst/>
          </a:prstGeom>
          <a:noFill/>
          <a:ln>
            <a:noFill/>
          </a:ln>
        </p:spPr>
      </p:pic>
      <p:pic>
        <p:nvPicPr>
          <p:cNvPr id="941" name="Google Shape;941;p16"/>
          <p:cNvPicPr preferRelativeResize="0"/>
          <p:nvPr/>
        </p:nvPicPr>
        <p:blipFill rotWithShape="1">
          <a:blip r:embed="rId6">
            <a:alphaModFix/>
          </a:blip>
          <a:srcRect/>
          <a:stretch/>
        </p:blipFill>
        <p:spPr>
          <a:xfrm>
            <a:off x="539125" y="516596"/>
            <a:ext cx="226792" cy="226798"/>
          </a:xfrm>
          <a:prstGeom prst="rect">
            <a:avLst/>
          </a:prstGeom>
          <a:noFill/>
          <a:ln>
            <a:noFill/>
          </a:ln>
        </p:spPr>
      </p:pic>
      <p:pic>
        <p:nvPicPr>
          <p:cNvPr id="942" name="Google Shape;942;p16"/>
          <p:cNvPicPr preferRelativeResize="0"/>
          <p:nvPr/>
        </p:nvPicPr>
        <p:blipFill rotWithShape="1">
          <a:blip r:embed="rId7">
            <a:alphaModFix/>
          </a:blip>
          <a:srcRect/>
          <a:stretch/>
        </p:blipFill>
        <p:spPr>
          <a:xfrm>
            <a:off x="539145" y="1633389"/>
            <a:ext cx="226806" cy="226812"/>
          </a:xfrm>
          <a:prstGeom prst="rect">
            <a:avLst/>
          </a:prstGeom>
          <a:noFill/>
          <a:ln>
            <a:noFill/>
          </a:ln>
        </p:spPr>
      </p:pic>
      <p:sp>
        <p:nvSpPr>
          <p:cNvPr id="943" name="Google Shape;943;p16"/>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03</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Casos prácticos</a:t>
            </a:r>
            <a:endParaRPr sz="800" b="0" i="0" u="none" strike="noStrike" cap="none">
              <a:solidFill>
                <a:srgbClr val="111111"/>
              </a:solidFill>
              <a:latin typeface="DM Sans"/>
              <a:ea typeface="DM Sans"/>
              <a:cs typeface="DM Sans"/>
              <a:sym typeface="DM Sans"/>
            </a:endParaRPr>
          </a:p>
        </p:txBody>
      </p:sp>
      <p:sp>
        <p:nvSpPr>
          <p:cNvPr id="944" name="Google Shape;944;p16"/>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604"/>
        <p:cNvGrpSpPr/>
        <p:nvPr/>
      </p:nvGrpSpPr>
      <p:grpSpPr>
        <a:xfrm>
          <a:off x="0" y="0"/>
          <a:ext cx="0" cy="0"/>
          <a:chOff x="0" y="0"/>
          <a:chExt cx="0" cy="0"/>
        </a:xfrm>
      </p:grpSpPr>
      <p:sp>
        <p:nvSpPr>
          <p:cNvPr id="605" name="Google Shape;605;p2"/>
          <p:cNvSpPr/>
          <p:nvPr/>
        </p:nvSpPr>
        <p:spPr>
          <a:xfrm>
            <a:off x="347250" y="280275"/>
            <a:ext cx="3371700" cy="4344000"/>
          </a:xfrm>
          <a:prstGeom prst="roundRect">
            <a:avLst>
              <a:gd name="adj" fmla="val 6406"/>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606" name="Google Shape;606;p2"/>
          <p:cNvSpPr txBox="1"/>
          <p:nvPr/>
        </p:nvSpPr>
        <p:spPr>
          <a:xfrm>
            <a:off x="603888" y="1514250"/>
            <a:ext cx="445500" cy="19080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01</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02</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03</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p:txBody>
      </p:sp>
      <p:cxnSp>
        <p:nvCxnSpPr>
          <p:cNvPr id="607" name="Google Shape;607;p2"/>
          <p:cNvCxnSpPr/>
          <p:nvPr/>
        </p:nvCxnSpPr>
        <p:spPr>
          <a:xfrm>
            <a:off x="603909" y="1902348"/>
            <a:ext cx="2858400" cy="0"/>
          </a:xfrm>
          <a:prstGeom prst="straightConnector1">
            <a:avLst/>
          </a:prstGeom>
          <a:noFill/>
          <a:ln w="9525" cap="flat" cmpd="sng">
            <a:solidFill>
              <a:srgbClr val="00A699"/>
            </a:solidFill>
            <a:prstDash val="solid"/>
            <a:round/>
            <a:headEnd type="none" w="sm" len="sm"/>
            <a:tailEnd type="none" w="sm" len="sm"/>
          </a:ln>
        </p:spPr>
      </p:cxnSp>
      <p:cxnSp>
        <p:nvCxnSpPr>
          <p:cNvPr id="608" name="Google Shape;608;p2"/>
          <p:cNvCxnSpPr/>
          <p:nvPr/>
        </p:nvCxnSpPr>
        <p:spPr>
          <a:xfrm>
            <a:off x="603909" y="2336498"/>
            <a:ext cx="2858400" cy="0"/>
          </a:xfrm>
          <a:prstGeom prst="straightConnector1">
            <a:avLst/>
          </a:prstGeom>
          <a:noFill/>
          <a:ln w="9525" cap="flat" cmpd="sng">
            <a:solidFill>
              <a:srgbClr val="00A699"/>
            </a:solidFill>
            <a:prstDash val="solid"/>
            <a:round/>
            <a:headEnd type="none" w="sm" len="sm"/>
            <a:tailEnd type="none" w="sm" len="sm"/>
          </a:ln>
        </p:spPr>
      </p:cxnSp>
      <p:cxnSp>
        <p:nvCxnSpPr>
          <p:cNvPr id="609" name="Google Shape;609;p2"/>
          <p:cNvCxnSpPr/>
          <p:nvPr/>
        </p:nvCxnSpPr>
        <p:spPr>
          <a:xfrm>
            <a:off x="603909" y="2770647"/>
            <a:ext cx="2858400" cy="0"/>
          </a:xfrm>
          <a:prstGeom prst="straightConnector1">
            <a:avLst/>
          </a:prstGeom>
          <a:noFill/>
          <a:ln w="9525" cap="flat" cmpd="sng">
            <a:solidFill>
              <a:srgbClr val="00A699"/>
            </a:solidFill>
            <a:prstDash val="solid"/>
            <a:round/>
            <a:headEnd type="none" w="sm" len="sm"/>
            <a:tailEnd type="none" w="sm" len="sm"/>
          </a:ln>
        </p:spPr>
      </p:cxnSp>
      <p:sp>
        <p:nvSpPr>
          <p:cNvPr id="610" name="Google Shape;610;p2"/>
          <p:cNvSpPr txBox="1"/>
          <p:nvPr/>
        </p:nvSpPr>
        <p:spPr>
          <a:xfrm>
            <a:off x="923988" y="1514250"/>
            <a:ext cx="2385600" cy="1894800"/>
          </a:xfrm>
          <a:prstGeom prst="rect">
            <a:avLst/>
          </a:prstGeom>
          <a:noFill/>
          <a:ln>
            <a:noFill/>
          </a:ln>
        </p:spPr>
        <p:txBody>
          <a:bodyPr spcFirstLastPara="1" wrap="square" lIns="91425" tIns="91425" rIns="91425" bIns="91425" anchor="t" anchorCtr="0">
            <a:spAutoFit/>
          </a:bodyPr>
          <a:lstStyle/>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00A699"/>
                </a:solidFill>
                <a:latin typeface="DM Sans Medium"/>
                <a:ea typeface="DM Sans Medium"/>
                <a:cs typeface="DM Sans Medium"/>
                <a:sym typeface="DM Sans Medium"/>
              </a:rPr>
              <a:t>¿Quiénes somos?</a:t>
            </a:r>
            <a:endParaRPr sz="1100" b="0" i="0" u="none" strike="noStrike" cap="none">
              <a:solidFill>
                <a:srgbClr val="00A699"/>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262626"/>
                </a:solidFill>
                <a:latin typeface="DM Sans Medium"/>
                <a:ea typeface="DM Sans Medium"/>
                <a:cs typeface="DM Sans Medium"/>
                <a:sym typeface="DM Sans Medium"/>
              </a:rPr>
              <a:t>Lo que ofrecemos</a:t>
            </a: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262626"/>
                </a:solidFill>
                <a:latin typeface="DM Sans Medium"/>
                <a:ea typeface="DM Sans Medium"/>
                <a:cs typeface="DM Sans Medium"/>
                <a:sym typeface="DM Sans Medium"/>
              </a:rPr>
              <a:t>Casos prácticos</a:t>
            </a: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p:txBody>
      </p:sp>
      <p:pic>
        <p:nvPicPr>
          <p:cNvPr id="611" name="Google Shape;611;p2"/>
          <p:cNvPicPr preferRelativeResize="0"/>
          <p:nvPr/>
        </p:nvPicPr>
        <p:blipFill rotWithShape="1">
          <a:blip r:embed="rId3">
            <a:alphaModFix/>
          </a:blip>
          <a:srcRect l="23282" t="10859" r="12805" b="566"/>
          <a:stretch/>
        </p:blipFill>
        <p:spPr>
          <a:xfrm>
            <a:off x="4089750" y="280250"/>
            <a:ext cx="4702800" cy="4344000"/>
          </a:xfrm>
          <a:prstGeom prst="roundRect">
            <a:avLst>
              <a:gd name="adj" fmla="val 3778"/>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3</a:t>
            </a:fld>
            <a:endParaRPr/>
          </a:p>
        </p:txBody>
      </p:sp>
      <p:sp>
        <p:nvSpPr>
          <p:cNvPr id="617" name="Google Shape;617;p3"/>
          <p:cNvSpPr txBox="1"/>
          <p:nvPr/>
        </p:nvSpPr>
        <p:spPr>
          <a:xfrm>
            <a:off x="274906" y="289970"/>
            <a:ext cx="66138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s" sz="2200" b="1" i="0" u="none" strike="noStrike" cap="none">
                <a:solidFill>
                  <a:srgbClr val="111111"/>
                </a:solidFill>
                <a:latin typeface="DM Sans"/>
                <a:ea typeface="DM Sans"/>
                <a:cs typeface="DM Sans"/>
                <a:sym typeface="DM Sans"/>
              </a:rPr>
              <a:t>Puedes contar con nosotros</a:t>
            </a:r>
            <a:endParaRPr sz="2200" b="1" i="0" u="none" strike="noStrike" cap="none">
              <a:solidFill>
                <a:srgbClr val="262626"/>
              </a:solidFill>
              <a:latin typeface="DM Sans"/>
              <a:ea typeface="DM Sans"/>
              <a:cs typeface="DM Sans"/>
              <a:sym typeface="DM Sans"/>
            </a:endParaRPr>
          </a:p>
        </p:txBody>
      </p:sp>
      <p:sp>
        <p:nvSpPr>
          <p:cNvPr id="618" name="Google Shape;618;p3"/>
          <p:cNvSpPr txBox="1"/>
          <p:nvPr/>
        </p:nvSpPr>
        <p:spPr>
          <a:xfrm>
            <a:off x="388650" y="892675"/>
            <a:ext cx="4468800" cy="310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 sz="1000" b="0" i="0" u="none" strike="noStrike" cap="none">
                <a:solidFill>
                  <a:srgbClr val="111111"/>
                </a:solidFill>
                <a:latin typeface="Roboto"/>
                <a:ea typeface="Roboto"/>
                <a:cs typeface="Roboto"/>
                <a:sym typeface="Roboto"/>
              </a:rPr>
              <a:t>Con los pagos, lo que cuentan son las cifras. Estamos entre los proveedores de servicios de pago mejor valorados del Reino Unido. Ahora, esta confianza la llevamos a España, Irlanda y muchos otros países.</a:t>
            </a:r>
            <a:endParaRPr sz="1000" b="0" i="0" u="none" strike="noStrike" cap="none">
              <a:solidFill>
                <a:srgbClr val="111111"/>
              </a:solidFill>
              <a:latin typeface="Roboto"/>
              <a:ea typeface="Roboto"/>
              <a:cs typeface="Roboto"/>
              <a:sym typeface="Roboto"/>
            </a:endParaRPr>
          </a:p>
        </p:txBody>
      </p:sp>
      <p:sp>
        <p:nvSpPr>
          <p:cNvPr id="619" name="Google Shape;619;p3"/>
          <p:cNvSpPr/>
          <p:nvPr/>
        </p:nvSpPr>
        <p:spPr>
          <a:xfrm>
            <a:off x="5242859" y="640964"/>
            <a:ext cx="4468800" cy="3615300"/>
          </a:xfrm>
          <a:prstGeom prst="roundRect">
            <a:avLst>
              <a:gd name="adj" fmla="val 7990"/>
            </a:avLst>
          </a:prstGeom>
          <a:solidFill>
            <a:srgbClr val="00A699">
              <a:alpha val="1843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5478113" y="2671632"/>
            <a:ext cx="3186600" cy="1369200"/>
          </a:xfrm>
          <a:prstGeom prst="roundRect">
            <a:avLst>
              <a:gd name="adj" fmla="val 13366"/>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1" name="Google Shape;621;p3"/>
          <p:cNvGrpSpPr/>
          <p:nvPr/>
        </p:nvGrpSpPr>
        <p:grpSpPr>
          <a:xfrm>
            <a:off x="5669508" y="2797438"/>
            <a:ext cx="2808194" cy="1110446"/>
            <a:chOff x="6054975" y="3387965"/>
            <a:chExt cx="2943600" cy="1163990"/>
          </a:xfrm>
        </p:grpSpPr>
        <p:sp>
          <p:nvSpPr>
            <p:cNvPr id="622" name="Google Shape;622;p3"/>
            <p:cNvSpPr txBox="1"/>
            <p:nvPr/>
          </p:nvSpPr>
          <p:spPr>
            <a:xfrm>
              <a:off x="6054975" y="3387965"/>
              <a:ext cx="2133600" cy="2244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a:solidFill>
                    <a:srgbClr val="262626"/>
                  </a:solidFill>
                  <a:latin typeface="DM Sans"/>
                  <a:ea typeface="DM Sans"/>
                  <a:cs typeface="DM Sans"/>
                  <a:sym typeface="DM Sans"/>
                </a:rPr>
                <a:t>Net Promoter Score</a:t>
              </a:r>
              <a:endParaRPr sz="1100" b="1" i="0" u="none" strike="noStrike" cap="none">
                <a:solidFill>
                  <a:srgbClr val="262626"/>
                </a:solidFill>
                <a:latin typeface="DM Sans"/>
                <a:ea typeface="DM Sans"/>
                <a:cs typeface="DM Sans"/>
                <a:sym typeface="DM Sans"/>
              </a:endParaRPr>
            </a:p>
          </p:txBody>
        </p:sp>
        <p:sp>
          <p:nvSpPr>
            <p:cNvPr id="623" name="Google Shape;623;p3"/>
            <p:cNvSpPr/>
            <p:nvPr/>
          </p:nvSpPr>
          <p:spPr>
            <a:xfrm>
              <a:off x="6811875" y="3712387"/>
              <a:ext cx="2186700" cy="224400"/>
            </a:xfrm>
            <a:prstGeom prst="roundRect">
              <a:avLst>
                <a:gd name="adj" fmla="val 50000"/>
              </a:avLst>
            </a:prstGeom>
            <a:solidFill>
              <a:srgbClr val="26D07C"/>
            </a:solidFill>
            <a:ln>
              <a:noFill/>
            </a:ln>
          </p:spPr>
          <p:txBody>
            <a:bodyPr spcFirstLastPara="1" wrap="square" lIns="91425" tIns="91425" rIns="91425" bIns="91425" anchor="ctr" anchorCtr="0">
              <a:noAutofit/>
            </a:bodyPr>
            <a:lstStyle/>
            <a:p>
              <a:pPr marL="28800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DM Sans SemiBold"/>
                  <a:ea typeface="DM Sans SemiBold"/>
                  <a:cs typeface="DM Sans SemiBold"/>
                  <a:sym typeface="DM Sans SemiBold"/>
                </a:rPr>
                <a:t>70</a:t>
              </a:r>
              <a:endParaRPr sz="800" b="0" i="0" u="none" strike="noStrike" cap="none">
                <a:solidFill>
                  <a:srgbClr val="FFFFFF"/>
                </a:solidFill>
                <a:latin typeface="DM Sans SemiBold"/>
                <a:ea typeface="DM Sans SemiBold"/>
                <a:cs typeface="DM Sans SemiBold"/>
                <a:sym typeface="DM Sans SemiBold"/>
              </a:endParaRPr>
            </a:p>
          </p:txBody>
        </p:sp>
        <p:sp>
          <p:nvSpPr>
            <p:cNvPr id="624" name="Google Shape;624;p3"/>
            <p:cNvSpPr/>
            <p:nvPr/>
          </p:nvSpPr>
          <p:spPr>
            <a:xfrm>
              <a:off x="6811873" y="4019956"/>
              <a:ext cx="1870500" cy="224400"/>
            </a:xfrm>
            <a:prstGeom prst="roundRect">
              <a:avLst>
                <a:gd name="adj" fmla="val 50000"/>
              </a:avLst>
            </a:prstGeom>
            <a:solidFill>
              <a:srgbClr val="E9FAF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28800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262626"/>
                  </a:solidFill>
                  <a:latin typeface="DM Sans SemiBold"/>
                  <a:ea typeface="DM Sans SemiBold"/>
                  <a:cs typeface="DM Sans SemiBold"/>
                  <a:sym typeface="DM Sans SemiBold"/>
                </a:rPr>
                <a:t>61</a:t>
              </a:r>
              <a:endParaRPr sz="800" b="0" i="0" u="none" strike="noStrike" cap="none">
                <a:solidFill>
                  <a:srgbClr val="262626"/>
                </a:solidFill>
                <a:latin typeface="DM Sans SemiBold"/>
                <a:ea typeface="DM Sans SemiBold"/>
                <a:cs typeface="DM Sans SemiBold"/>
                <a:sym typeface="DM Sans SemiBold"/>
              </a:endParaRPr>
            </a:p>
          </p:txBody>
        </p:sp>
        <p:sp>
          <p:nvSpPr>
            <p:cNvPr id="625" name="Google Shape;625;p3"/>
            <p:cNvSpPr/>
            <p:nvPr/>
          </p:nvSpPr>
          <p:spPr>
            <a:xfrm>
              <a:off x="6811873" y="4327555"/>
              <a:ext cx="1417800" cy="224400"/>
            </a:xfrm>
            <a:prstGeom prst="roundRect">
              <a:avLst>
                <a:gd name="adj" fmla="val 50000"/>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28800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262626"/>
                  </a:solidFill>
                  <a:latin typeface="DM Sans SemiBold"/>
                  <a:ea typeface="DM Sans SemiBold"/>
                  <a:cs typeface="DM Sans SemiBold"/>
                  <a:sym typeface="DM Sans SemiBold"/>
                </a:rPr>
                <a:t>44</a:t>
              </a:r>
              <a:endParaRPr sz="800" b="0" i="0" u="none" strike="noStrike" cap="none">
                <a:solidFill>
                  <a:srgbClr val="262626"/>
                </a:solidFill>
                <a:latin typeface="DM Sans SemiBold"/>
                <a:ea typeface="DM Sans SemiBold"/>
                <a:cs typeface="DM Sans SemiBold"/>
                <a:sym typeface="DM Sans SemiBold"/>
              </a:endParaRPr>
            </a:p>
          </p:txBody>
        </p:sp>
        <p:pic>
          <p:nvPicPr>
            <p:cNvPr id="626" name="Google Shape;626;p3"/>
            <p:cNvPicPr preferRelativeResize="0"/>
            <p:nvPr/>
          </p:nvPicPr>
          <p:blipFill rotWithShape="1">
            <a:blip r:embed="rId3">
              <a:alphaModFix/>
            </a:blip>
            <a:srcRect/>
            <a:stretch/>
          </p:blipFill>
          <p:spPr>
            <a:xfrm>
              <a:off x="6054975" y="3752587"/>
              <a:ext cx="330375" cy="144000"/>
            </a:xfrm>
            <a:prstGeom prst="rect">
              <a:avLst/>
            </a:prstGeom>
            <a:noFill/>
            <a:ln>
              <a:noFill/>
            </a:ln>
          </p:spPr>
        </p:pic>
        <p:sp>
          <p:nvSpPr>
            <p:cNvPr id="627" name="Google Shape;627;p3"/>
            <p:cNvSpPr txBox="1"/>
            <p:nvPr/>
          </p:nvSpPr>
          <p:spPr>
            <a:xfrm>
              <a:off x="6054975" y="4019959"/>
              <a:ext cx="756900" cy="2244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Roboto Medium"/>
                  <a:ea typeface="Roboto Medium"/>
                  <a:cs typeface="Roboto Medium"/>
                  <a:sym typeface="Roboto Medium"/>
                </a:rPr>
                <a:t>Disruptores tecnológicos</a:t>
              </a:r>
              <a:endParaRPr sz="700" b="0" i="0" u="none" strike="noStrike" cap="none">
                <a:solidFill>
                  <a:srgbClr val="000000"/>
                </a:solidFill>
                <a:latin typeface="Roboto Medium"/>
                <a:ea typeface="Roboto Medium"/>
                <a:cs typeface="Roboto Medium"/>
                <a:sym typeface="Roboto Medium"/>
              </a:endParaRPr>
            </a:p>
          </p:txBody>
        </p:sp>
        <p:sp>
          <p:nvSpPr>
            <p:cNvPr id="628" name="Google Shape;628;p3"/>
            <p:cNvSpPr txBox="1"/>
            <p:nvPr/>
          </p:nvSpPr>
          <p:spPr>
            <a:xfrm>
              <a:off x="6054975" y="4327544"/>
              <a:ext cx="633600" cy="224400"/>
            </a:xfrm>
            <a:prstGeom prst="rect">
              <a:avLst/>
            </a:prstGeom>
            <a:noFill/>
            <a:ln>
              <a:noFill/>
            </a:ln>
          </p:spPr>
          <p:txBody>
            <a:bodyPr spcFirstLastPara="1" wrap="square" lIns="0" tIns="91425" rIns="91425" bIns="91425" anchor="ctr" anchorCtr="0">
              <a:noAutofit/>
            </a:bodyPr>
            <a:lstStyle/>
            <a:p>
              <a:pPr marL="0" marR="0" lvl="0" indent="0" algn="l" rtl="0">
                <a:lnSpc>
                  <a:spcPct val="115000"/>
                </a:lnSpc>
                <a:spcBef>
                  <a:spcPts val="0"/>
                </a:spcBef>
                <a:spcAft>
                  <a:spcPts val="0"/>
                </a:spcAft>
                <a:buClr>
                  <a:srgbClr val="000000"/>
                </a:buClr>
                <a:buSzPts val="700"/>
                <a:buFont typeface="Arial"/>
                <a:buNone/>
              </a:pPr>
              <a:r>
                <a:rPr lang="es" sz="700" b="0" i="0" u="none" strike="noStrike" cap="none">
                  <a:solidFill>
                    <a:srgbClr val="000000"/>
                  </a:solidFill>
                  <a:latin typeface="Roboto Medium"/>
                  <a:ea typeface="Roboto Medium"/>
                  <a:cs typeface="Roboto Medium"/>
                  <a:sym typeface="Roboto Medium"/>
                </a:rPr>
                <a:t>Operadores tradicionales</a:t>
              </a:r>
              <a:endParaRPr sz="700" b="0" i="0" u="none" strike="noStrike" cap="none">
                <a:solidFill>
                  <a:srgbClr val="000000"/>
                </a:solidFill>
                <a:latin typeface="Roboto Medium"/>
                <a:ea typeface="Roboto Medium"/>
                <a:cs typeface="Roboto Medium"/>
                <a:sym typeface="Roboto Medium"/>
              </a:endParaRPr>
            </a:p>
          </p:txBody>
        </p:sp>
      </p:grpSp>
      <p:sp>
        <p:nvSpPr>
          <p:cNvPr id="629" name="Google Shape;629;p3"/>
          <p:cNvSpPr/>
          <p:nvPr/>
        </p:nvSpPr>
        <p:spPr>
          <a:xfrm>
            <a:off x="5486987" y="840408"/>
            <a:ext cx="3177600" cy="1642800"/>
          </a:xfrm>
          <a:prstGeom prst="roundRect">
            <a:avLst>
              <a:gd name="adj" fmla="val 13366"/>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0" name="Google Shape;630;p3"/>
          <p:cNvGrpSpPr/>
          <p:nvPr/>
        </p:nvGrpSpPr>
        <p:grpSpPr>
          <a:xfrm>
            <a:off x="5677299" y="957647"/>
            <a:ext cx="2739343" cy="1293844"/>
            <a:chOff x="4749662" y="1569663"/>
            <a:chExt cx="2952514" cy="1394529"/>
          </a:xfrm>
        </p:grpSpPr>
        <p:pic>
          <p:nvPicPr>
            <p:cNvPr id="631" name="Google Shape;631;p3"/>
            <p:cNvPicPr preferRelativeResize="0"/>
            <p:nvPr/>
          </p:nvPicPr>
          <p:blipFill rotWithShape="1">
            <a:blip r:embed="rId4">
              <a:alphaModFix/>
            </a:blip>
            <a:srcRect/>
            <a:stretch/>
          </p:blipFill>
          <p:spPr>
            <a:xfrm>
              <a:off x="4749663" y="1569663"/>
              <a:ext cx="1074525" cy="268650"/>
            </a:xfrm>
            <a:prstGeom prst="rect">
              <a:avLst/>
            </a:prstGeom>
            <a:noFill/>
            <a:ln>
              <a:noFill/>
            </a:ln>
          </p:spPr>
        </p:pic>
        <p:pic>
          <p:nvPicPr>
            <p:cNvPr id="632" name="Google Shape;632;p3"/>
            <p:cNvPicPr preferRelativeResize="0"/>
            <p:nvPr/>
          </p:nvPicPr>
          <p:blipFill rotWithShape="1">
            <a:blip r:embed="rId3">
              <a:alphaModFix/>
            </a:blip>
            <a:srcRect/>
            <a:stretch/>
          </p:blipFill>
          <p:spPr>
            <a:xfrm>
              <a:off x="4749663" y="2056813"/>
              <a:ext cx="330375" cy="144000"/>
            </a:xfrm>
            <a:prstGeom prst="rect">
              <a:avLst/>
            </a:prstGeom>
            <a:noFill/>
            <a:ln>
              <a:noFill/>
            </a:ln>
          </p:spPr>
        </p:pic>
        <p:sp>
          <p:nvSpPr>
            <p:cNvPr id="633" name="Google Shape;633;p3"/>
            <p:cNvSpPr txBox="1"/>
            <p:nvPr/>
          </p:nvSpPr>
          <p:spPr>
            <a:xfrm>
              <a:off x="6855576" y="2016563"/>
              <a:ext cx="846600" cy="224400"/>
            </a:xfrm>
            <a:prstGeom prst="rect">
              <a:avLst/>
            </a:prstGeom>
            <a:noFill/>
            <a:ln>
              <a:noFill/>
            </a:ln>
          </p:spPr>
          <p:txBody>
            <a:bodyPr spcFirstLastPara="1" wrap="square" lIns="0"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000000"/>
                  </a:solidFill>
                  <a:latin typeface="Roboto Medium"/>
                  <a:ea typeface="Roboto Medium"/>
                  <a:cs typeface="Roboto Medium"/>
                  <a:sym typeface="Roboto Medium"/>
                </a:rPr>
                <a:t>4,7</a:t>
              </a:r>
              <a:r>
                <a:rPr lang="es" sz="800" b="0" i="0" u="none" strike="noStrike" cap="none">
                  <a:solidFill>
                    <a:srgbClr val="000000"/>
                  </a:solidFill>
                  <a:latin typeface="Roboto Light"/>
                  <a:ea typeface="Roboto Light"/>
                  <a:cs typeface="Roboto Light"/>
                  <a:sym typeface="Roboto Light"/>
                </a:rPr>
                <a:t> </a:t>
              </a:r>
              <a:r>
                <a:rPr lang="es" sz="800" b="0" i="0" u="none" strike="noStrike" cap="none">
                  <a:solidFill>
                    <a:srgbClr val="000000"/>
                  </a:solidFill>
                  <a:latin typeface="Roboto"/>
                  <a:ea typeface="Roboto"/>
                  <a:cs typeface="Roboto"/>
                  <a:sym typeface="Roboto"/>
                </a:rPr>
                <a:t>Excelente</a:t>
              </a:r>
              <a:endParaRPr sz="800" b="0" i="0" u="none" strike="noStrike" cap="none">
                <a:solidFill>
                  <a:srgbClr val="000000"/>
                </a:solidFill>
                <a:latin typeface="Roboto"/>
                <a:ea typeface="Roboto"/>
                <a:cs typeface="Roboto"/>
                <a:sym typeface="Roboto"/>
              </a:endParaRPr>
            </a:p>
          </p:txBody>
        </p:sp>
        <p:pic>
          <p:nvPicPr>
            <p:cNvPr id="634" name="Google Shape;634;p3"/>
            <p:cNvPicPr preferRelativeResize="0"/>
            <p:nvPr/>
          </p:nvPicPr>
          <p:blipFill rotWithShape="1">
            <a:blip r:embed="rId5">
              <a:alphaModFix/>
            </a:blip>
            <a:srcRect/>
            <a:stretch/>
          </p:blipFill>
          <p:spPr>
            <a:xfrm>
              <a:off x="5561927" y="2378110"/>
              <a:ext cx="1194200" cy="224503"/>
            </a:xfrm>
            <a:prstGeom prst="rect">
              <a:avLst/>
            </a:prstGeom>
            <a:noFill/>
            <a:ln>
              <a:noFill/>
            </a:ln>
          </p:spPr>
        </p:pic>
        <p:sp>
          <p:nvSpPr>
            <p:cNvPr id="635" name="Google Shape;635;p3"/>
            <p:cNvSpPr txBox="1"/>
            <p:nvPr/>
          </p:nvSpPr>
          <p:spPr>
            <a:xfrm>
              <a:off x="6855576" y="2378163"/>
              <a:ext cx="846600" cy="224400"/>
            </a:xfrm>
            <a:prstGeom prst="rect">
              <a:avLst/>
            </a:prstGeom>
            <a:noFill/>
            <a:ln>
              <a:noFill/>
            </a:ln>
          </p:spPr>
          <p:txBody>
            <a:bodyPr spcFirstLastPara="1" wrap="square" lIns="0"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000000"/>
                  </a:solidFill>
                  <a:latin typeface="Roboto Medium"/>
                  <a:ea typeface="Roboto Medium"/>
                  <a:cs typeface="Roboto Medium"/>
                  <a:sym typeface="Roboto Medium"/>
                </a:rPr>
                <a:t>3,2</a:t>
              </a:r>
              <a:r>
                <a:rPr lang="es" sz="800" b="0" i="0" u="none" strike="noStrike" cap="none">
                  <a:solidFill>
                    <a:srgbClr val="000000"/>
                  </a:solidFill>
                  <a:latin typeface="Roboto Light"/>
                  <a:ea typeface="Roboto Light"/>
                  <a:cs typeface="Roboto Light"/>
                  <a:sym typeface="Roboto Light"/>
                </a:rPr>
                <a:t> </a:t>
              </a:r>
              <a:r>
                <a:rPr lang="es" sz="800" b="0" i="0" u="none" strike="noStrike" cap="none">
                  <a:solidFill>
                    <a:srgbClr val="000000"/>
                  </a:solidFill>
                  <a:latin typeface="Roboto"/>
                  <a:ea typeface="Roboto"/>
                  <a:cs typeface="Roboto"/>
                  <a:sym typeface="Roboto"/>
                </a:rPr>
                <a:t>Promedio</a:t>
              </a:r>
              <a:endParaRPr sz="800" b="0" i="0" u="none" strike="noStrike" cap="none">
                <a:solidFill>
                  <a:srgbClr val="000000"/>
                </a:solidFill>
                <a:latin typeface="Roboto"/>
                <a:ea typeface="Roboto"/>
                <a:cs typeface="Roboto"/>
                <a:sym typeface="Roboto"/>
              </a:endParaRPr>
            </a:p>
          </p:txBody>
        </p:sp>
        <p:pic>
          <p:nvPicPr>
            <p:cNvPr id="636" name="Google Shape;636;p3"/>
            <p:cNvPicPr preferRelativeResize="0"/>
            <p:nvPr/>
          </p:nvPicPr>
          <p:blipFill rotWithShape="1">
            <a:blip r:embed="rId6">
              <a:alphaModFix/>
            </a:blip>
            <a:srcRect/>
            <a:stretch/>
          </p:blipFill>
          <p:spPr>
            <a:xfrm>
              <a:off x="5561927" y="2016527"/>
              <a:ext cx="1194200" cy="224511"/>
            </a:xfrm>
            <a:prstGeom prst="rect">
              <a:avLst/>
            </a:prstGeom>
            <a:noFill/>
            <a:ln>
              <a:noFill/>
            </a:ln>
          </p:spPr>
        </p:pic>
        <p:sp>
          <p:nvSpPr>
            <p:cNvPr id="637" name="Google Shape;637;p3"/>
            <p:cNvSpPr txBox="1"/>
            <p:nvPr/>
          </p:nvSpPr>
          <p:spPr>
            <a:xfrm>
              <a:off x="4749663" y="2378154"/>
              <a:ext cx="846600" cy="2244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Roboto Medium"/>
                  <a:ea typeface="Roboto Medium"/>
                  <a:cs typeface="Roboto Medium"/>
                  <a:sym typeface="Roboto Medium"/>
                </a:rPr>
                <a:t>Disruptores tecnológicos</a:t>
              </a:r>
              <a:endParaRPr sz="700" b="0" i="0" u="none" strike="noStrike" cap="none">
                <a:solidFill>
                  <a:srgbClr val="000000"/>
                </a:solidFill>
                <a:latin typeface="Roboto Medium"/>
                <a:ea typeface="Roboto Medium"/>
                <a:cs typeface="Roboto Medium"/>
                <a:sym typeface="Roboto Medium"/>
              </a:endParaRPr>
            </a:p>
          </p:txBody>
        </p:sp>
        <p:pic>
          <p:nvPicPr>
            <p:cNvPr id="638" name="Google Shape;638;p3"/>
            <p:cNvPicPr preferRelativeResize="0"/>
            <p:nvPr/>
          </p:nvPicPr>
          <p:blipFill rotWithShape="1">
            <a:blip r:embed="rId7">
              <a:alphaModFix/>
            </a:blip>
            <a:srcRect/>
            <a:stretch/>
          </p:blipFill>
          <p:spPr>
            <a:xfrm>
              <a:off x="5561683" y="2739692"/>
              <a:ext cx="1194170" cy="224500"/>
            </a:xfrm>
            <a:prstGeom prst="rect">
              <a:avLst/>
            </a:prstGeom>
            <a:noFill/>
            <a:ln>
              <a:noFill/>
            </a:ln>
          </p:spPr>
        </p:pic>
        <p:sp>
          <p:nvSpPr>
            <p:cNvPr id="639" name="Google Shape;639;p3"/>
            <p:cNvSpPr txBox="1"/>
            <p:nvPr/>
          </p:nvSpPr>
          <p:spPr>
            <a:xfrm>
              <a:off x="6855551" y="2739763"/>
              <a:ext cx="846600" cy="224400"/>
            </a:xfrm>
            <a:prstGeom prst="rect">
              <a:avLst/>
            </a:prstGeom>
            <a:noFill/>
            <a:ln>
              <a:noFill/>
            </a:ln>
          </p:spPr>
          <p:txBody>
            <a:bodyPr spcFirstLastPara="1" wrap="square" lIns="0"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000000"/>
                  </a:solidFill>
                  <a:latin typeface="Roboto Medium"/>
                  <a:ea typeface="Roboto Medium"/>
                  <a:cs typeface="Roboto Medium"/>
                  <a:sym typeface="Roboto Medium"/>
                </a:rPr>
                <a:t>3,6</a:t>
              </a:r>
              <a:r>
                <a:rPr lang="es" sz="800" b="0" i="0" u="none" strike="noStrike" cap="none">
                  <a:solidFill>
                    <a:srgbClr val="000000"/>
                  </a:solidFill>
                  <a:latin typeface="Roboto Light"/>
                  <a:ea typeface="Roboto Light"/>
                  <a:cs typeface="Roboto Light"/>
                  <a:sym typeface="Roboto Light"/>
                </a:rPr>
                <a:t> </a:t>
              </a:r>
              <a:r>
                <a:rPr lang="es" sz="800" b="0" i="0" u="none" strike="noStrike" cap="none">
                  <a:solidFill>
                    <a:srgbClr val="000000"/>
                  </a:solidFill>
                  <a:latin typeface="Roboto"/>
                  <a:ea typeface="Roboto"/>
                  <a:cs typeface="Roboto"/>
                  <a:sym typeface="Roboto"/>
                </a:rPr>
                <a:t>Promedio</a:t>
              </a:r>
              <a:endParaRPr sz="800" b="0" i="0" u="none" strike="noStrike" cap="none">
                <a:solidFill>
                  <a:srgbClr val="000000"/>
                </a:solidFill>
                <a:latin typeface="Roboto"/>
                <a:ea typeface="Roboto"/>
                <a:cs typeface="Roboto"/>
                <a:sym typeface="Roboto"/>
              </a:endParaRPr>
            </a:p>
          </p:txBody>
        </p:sp>
        <p:sp>
          <p:nvSpPr>
            <p:cNvPr id="640" name="Google Shape;640;p3"/>
            <p:cNvSpPr txBox="1"/>
            <p:nvPr/>
          </p:nvSpPr>
          <p:spPr>
            <a:xfrm>
              <a:off x="4749662" y="2776790"/>
              <a:ext cx="769874" cy="154972"/>
            </a:xfrm>
            <a:prstGeom prst="rect">
              <a:avLst/>
            </a:prstGeom>
            <a:noFill/>
            <a:ln>
              <a:noFill/>
            </a:ln>
          </p:spPr>
          <p:txBody>
            <a:bodyPr spcFirstLastPara="1" wrap="square" lIns="0" tIns="91425" rIns="91425" bIns="91425" anchor="ctr" anchorCtr="0">
              <a:noAutofit/>
            </a:bodyPr>
            <a:lstStyle/>
            <a:p>
              <a:pPr marL="0" marR="0" lvl="0" indent="0" algn="l" rtl="0">
                <a:lnSpc>
                  <a:spcPct val="115000"/>
                </a:lnSpc>
                <a:spcBef>
                  <a:spcPts val="0"/>
                </a:spcBef>
                <a:spcAft>
                  <a:spcPts val="0"/>
                </a:spcAft>
                <a:buClr>
                  <a:srgbClr val="000000"/>
                </a:buClr>
                <a:buSzPts val="700"/>
                <a:buFont typeface="Arial"/>
                <a:buNone/>
              </a:pPr>
              <a:r>
                <a:rPr lang="es" sz="700" b="0" i="0" u="none" strike="noStrike" cap="none">
                  <a:solidFill>
                    <a:srgbClr val="000000"/>
                  </a:solidFill>
                  <a:latin typeface="Roboto Medium"/>
                  <a:ea typeface="Roboto Medium"/>
                  <a:cs typeface="Roboto Medium"/>
                  <a:sym typeface="Roboto Medium"/>
                </a:rPr>
                <a:t>Operadores tradicionales</a:t>
              </a:r>
              <a:endParaRPr sz="700" b="0" i="0" u="none" strike="noStrike" cap="none">
                <a:solidFill>
                  <a:srgbClr val="000000"/>
                </a:solidFill>
                <a:latin typeface="Roboto Medium"/>
                <a:ea typeface="Roboto Medium"/>
                <a:cs typeface="Roboto Medium"/>
                <a:sym typeface="Roboto Medium"/>
              </a:endParaRPr>
            </a:p>
          </p:txBody>
        </p:sp>
      </p:grpSp>
      <p:sp>
        <p:nvSpPr>
          <p:cNvPr id="641" name="Google Shape;641;p3"/>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01</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¿Quiénes somos?</a:t>
            </a:r>
            <a:endParaRPr sz="800" b="0" i="0" u="none" strike="noStrike" cap="none">
              <a:solidFill>
                <a:srgbClr val="111111"/>
              </a:solidFill>
              <a:latin typeface="DM Sans"/>
              <a:ea typeface="DM Sans"/>
              <a:cs typeface="DM Sans"/>
              <a:sym typeface="DM Sans"/>
            </a:endParaRPr>
          </a:p>
        </p:txBody>
      </p:sp>
      <p:sp>
        <p:nvSpPr>
          <p:cNvPr id="642" name="Google Shape;642;p3"/>
          <p:cNvSpPr txBox="1"/>
          <p:nvPr/>
        </p:nvSpPr>
        <p:spPr>
          <a:xfrm>
            <a:off x="6601400" y="1003359"/>
            <a:ext cx="384600" cy="20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600"/>
              <a:buFont typeface="Arial"/>
              <a:buNone/>
            </a:pPr>
            <a:r>
              <a:rPr lang="es" sz="600" b="0" i="0" u="none" strike="noStrike" cap="none">
                <a:solidFill>
                  <a:srgbClr val="111111"/>
                </a:solidFill>
                <a:latin typeface="DM Sans SemiBold"/>
                <a:ea typeface="DM Sans SemiBold"/>
                <a:cs typeface="DM Sans SemiBold"/>
                <a:sym typeface="DM Sans SemiBold"/>
              </a:rPr>
              <a:t>[1] </a:t>
            </a:r>
            <a:endParaRPr sz="1400" b="0" i="0" u="none" strike="noStrike" cap="none">
              <a:solidFill>
                <a:srgbClr val="000000"/>
              </a:solidFill>
              <a:latin typeface="DM Sans SemiBold"/>
              <a:ea typeface="DM Sans SemiBold"/>
              <a:cs typeface="DM Sans SemiBold"/>
              <a:sym typeface="DM Sans SemiBold"/>
            </a:endParaRPr>
          </a:p>
        </p:txBody>
      </p:sp>
      <p:sp>
        <p:nvSpPr>
          <p:cNvPr id="643" name="Google Shape;643;p3"/>
          <p:cNvSpPr txBox="1"/>
          <p:nvPr/>
        </p:nvSpPr>
        <p:spPr>
          <a:xfrm>
            <a:off x="6929050" y="2788034"/>
            <a:ext cx="384600" cy="20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600"/>
              <a:buFont typeface="Arial"/>
              <a:buNone/>
            </a:pPr>
            <a:r>
              <a:rPr lang="es" sz="600" b="0" i="0" u="none" strike="noStrike" cap="none">
                <a:solidFill>
                  <a:srgbClr val="111111"/>
                </a:solidFill>
                <a:latin typeface="DM Sans SemiBold"/>
                <a:ea typeface="DM Sans SemiBold"/>
                <a:cs typeface="DM Sans SemiBold"/>
                <a:sym typeface="DM Sans SemiBold"/>
              </a:rPr>
              <a:t>[2] </a:t>
            </a:r>
            <a:endParaRPr sz="1400" b="0" i="0" u="none" strike="noStrike" cap="none">
              <a:solidFill>
                <a:srgbClr val="000000"/>
              </a:solidFill>
              <a:latin typeface="DM Sans SemiBold"/>
              <a:ea typeface="DM Sans SemiBold"/>
              <a:cs typeface="DM Sans SemiBold"/>
              <a:sym typeface="DM Sans SemiBold"/>
            </a:endParaRPr>
          </a:p>
        </p:txBody>
      </p:sp>
      <p:sp>
        <p:nvSpPr>
          <p:cNvPr id="644" name="Google Shape;644;p3"/>
          <p:cNvSpPr txBox="1"/>
          <p:nvPr/>
        </p:nvSpPr>
        <p:spPr>
          <a:xfrm>
            <a:off x="359325" y="3967075"/>
            <a:ext cx="4498200" cy="543600"/>
          </a:xfrm>
          <a:prstGeom prst="rect">
            <a:avLst/>
          </a:prstGeom>
          <a:noFill/>
          <a:ln>
            <a:noFill/>
          </a:ln>
        </p:spPr>
        <p:txBody>
          <a:bodyPr spcFirstLastPara="1" wrap="square" lIns="51525" tIns="51525" rIns="51525" bIns="51525" anchor="ctr" anchorCtr="0">
            <a:noAutofit/>
          </a:bodyPr>
          <a:lstStyle/>
          <a:p>
            <a:pPr marL="0" marR="0" lvl="0" indent="0" algn="l" rtl="0">
              <a:lnSpc>
                <a:spcPct val="100000"/>
              </a:lnSpc>
              <a:spcBef>
                <a:spcPts val="0"/>
              </a:spcBef>
              <a:spcAft>
                <a:spcPts val="0"/>
              </a:spcAft>
              <a:buClr>
                <a:srgbClr val="000000"/>
              </a:buClr>
              <a:buSzPts val="500"/>
              <a:buFont typeface="Arial"/>
              <a:buNone/>
            </a:pPr>
            <a:r>
              <a:rPr lang="es" sz="500" b="0" i="0" u="none" strike="noStrike" cap="none">
                <a:solidFill>
                  <a:srgbClr val="444746"/>
                </a:solidFill>
                <a:latin typeface="Roboto"/>
                <a:ea typeface="Roboto"/>
                <a:cs typeface="Roboto"/>
                <a:sym typeface="Roboto"/>
              </a:rPr>
              <a:t>[1] </a:t>
            </a:r>
            <a:r>
              <a:rPr lang="es" sz="500" b="0" i="0" u="none" strike="noStrike" cap="none">
                <a:solidFill>
                  <a:srgbClr val="262626"/>
                </a:solidFill>
                <a:latin typeface="Roboto Light"/>
                <a:ea typeface="Roboto Light"/>
                <a:cs typeface="Roboto Light"/>
                <a:sym typeface="Roboto Light"/>
              </a:rPr>
              <a:t>Puntuación de Trustpilot a 20 de junio de 2023, según estimaciones de cuota ponderadas por Local Data Company. [2]</a:t>
            </a:r>
            <a:r>
              <a:rPr lang="es" sz="500" b="0" i="0" u="none" strike="noStrike" cap="none">
                <a:solidFill>
                  <a:srgbClr val="444746"/>
                </a:solidFill>
                <a:latin typeface="Roboto"/>
                <a:ea typeface="Roboto"/>
                <a:cs typeface="Roboto"/>
                <a:sym typeface="Roboto"/>
              </a:rPr>
              <a:t> </a:t>
            </a:r>
            <a:r>
              <a:rPr lang="es" sz="500" b="0" i="0" u="none" strike="noStrike" cap="none">
                <a:solidFill>
                  <a:srgbClr val="262626"/>
                </a:solidFill>
                <a:latin typeface="Roboto Light"/>
                <a:ea typeface="Roboto Light"/>
                <a:cs typeface="Roboto Light"/>
                <a:sym typeface="Roboto Light"/>
              </a:rPr>
              <a:t>Datos del Net Promoter Score proporcionados por Local Data Company, basados en el promedio variable del periodo junio-agosto de 2023. Se incluyen solo los negocios que realizan pagos presenciales, excluyendo grandes superficies y comercios de barrio. Los operadores tradicionales son Worldpay, Barclaycard, GlobalPayments, First Data, Lloyds y Evo Payments y sus socios independientes, que representan el 68 % del mercado del Reino Unido. Disruptores tecnológicos son Square, Zettle, Sumup y Viva Wallet.</a:t>
            </a:r>
            <a:endParaRPr sz="500" b="0" i="0" u="none" strike="noStrike" cap="none">
              <a:solidFill>
                <a:srgbClr val="262626"/>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500"/>
              <a:buFont typeface="Arial"/>
              <a:buNone/>
            </a:pPr>
            <a:r>
              <a:rPr lang="es" sz="500" b="0" i="0" u="none" strike="noStrike" cap="none">
                <a:solidFill>
                  <a:srgbClr val="262626"/>
                </a:solidFill>
                <a:latin typeface="Roboto Light"/>
                <a:ea typeface="Roboto Light"/>
                <a:cs typeface="Roboto Light"/>
                <a:sym typeface="Roboto Light"/>
              </a:rPr>
              <a:t>[3] Basado en datos de redes de terceros. La definición de «comercio céntrico» en el Reino Unido hace referencia a negocios con una facturación inferior a los 200 millones de libras.</a:t>
            </a:r>
            <a:endParaRPr sz="500" b="0" i="0" u="none" strike="noStrike" cap="none">
              <a:solidFill>
                <a:srgbClr val="444746"/>
              </a:solidFill>
              <a:latin typeface="Roboto"/>
              <a:ea typeface="Roboto"/>
              <a:cs typeface="Roboto"/>
              <a:sym typeface="Roboto"/>
            </a:endParaRPr>
          </a:p>
        </p:txBody>
      </p:sp>
      <p:sp>
        <p:nvSpPr>
          <p:cNvPr id="645" name="Google Shape;645;p3"/>
          <p:cNvSpPr txBox="1"/>
          <p:nvPr/>
        </p:nvSpPr>
        <p:spPr>
          <a:xfrm>
            <a:off x="601160" y="4673701"/>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chemeClr val="dk2"/>
                </a:solidFill>
                <a:latin typeface="Roboto Light"/>
                <a:ea typeface="Roboto Light"/>
                <a:cs typeface="Roboto Light"/>
                <a:sym typeface="Roboto Light"/>
              </a:rPr>
              <a:t>Salvo que se indique lo contrario, la información de esta presentación se basa en el trabajo realizado por Paymentsense Ltd., operando con el nombre comercial de «Dojo», en el Reino Unido entre 2019 y 2023.</a:t>
            </a: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
        <p:nvSpPr>
          <p:cNvPr id="646" name="Google Shape;646;p3"/>
          <p:cNvSpPr txBox="1"/>
          <p:nvPr/>
        </p:nvSpPr>
        <p:spPr>
          <a:xfrm>
            <a:off x="388644" y="1628812"/>
            <a:ext cx="1127400" cy="310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3000" b="1" i="0" u="none" strike="noStrike" cap="none">
                <a:solidFill>
                  <a:srgbClr val="00A699"/>
                </a:solidFill>
                <a:latin typeface="DM Sans"/>
                <a:ea typeface="DM Sans"/>
                <a:cs typeface="DM Sans"/>
                <a:sym typeface="DM Sans"/>
              </a:rPr>
              <a:t>15</a:t>
            </a:r>
            <a:r>
              <a:rPr lang="es" sz="2000" b="1" i="0" u="none" strike="noStrike" cap="none">
                <a:solidFill>
                  <a:srgbClr val="00A699"/>
                </a:solidFill>
                <a:latin typeface="DM Sans"/>
                <a:ea typeface="DM Sans"/>
                <a:cs typeface="DM Sans"/>
                <a:sym typeface="DM Sans"/>
              </a:rPr>
              <a:t>años</a:t>
            </a:r>
            <a:endParaRPr sz="1900" b="1" i="0" u="none" strike="noStrike" cap="none">
              <a:solidFill>
                <a:srgbClr val="00A699"/>
              </a:solidFill>
              <a:latin typeface="DM Sans"/>
              <a:ea typeface="DM Sans"/>
              <a:cs typeface="DM Sans"/>
              <a:sym typeface="DM Sans"/>
            </a:endParaRPr>
          </a:p>
        </p:txBody>
      </p:sp>
      <p:sp>
        <p:nvSpPr>
          <p:cNvPr id="647" name="Google Shape;647;p3"/>
          <p:cNvSpPr txBox="1"/>
          <p:nvPr/>
        </p:nvSpPr>
        <p:spPr>
          <a:xfrm>
            <a:off x="1878202" y="1628812"/>
            <a:ext cx="1300800" cy="310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3000" b="1" i="0" u="none" strike="noStrike" cap="none">
                <a:solidFill>
                  <a:srgbClr val="00A699"/>
                </a:solidFill>
                <a:latin typeface="DM Sans"/>
                <a:ea typeface="DM Sans"/>
                <a:cs typeface="DM Sans"/>
                <a:sym typeface="DM Sans"/>
              </a:rPr>
              <a:t>150</a:t>
            </a:r>
            <a:r>
              <a:rPr lang="es" sz="2000" b="1" i="0" u="none" strike="noStrike" cap="none">
                <a:solidFill>
                  <a:srgbClr val="00A699"/>
                </a:solidFill>
                <a:latin typeface="DM Sans"/>
                <a:ea typeface="DM Sans"/>
                <a:cs typeface="DM Sans"/>
                <a:sym typeface="DM Sans"/>
              </a:rPr>
              <a:t>000</a:t>
            </a:r>
            <a:endParaRPr sz="1900" b="1" i="0" u="none" strike="noStrike" cap="none">
              <a:solidFill>
                <a:srgbClr val="00A699"/>
              </a:solidFill>
              <a:latin typeface="DM Sans"/>
              <a:ea typeface="DM Sans"/>
              <a:cs typeface="DM Sans"/>
              <a:sym typeface="DM Sans"/>
            </a:endParaRPr>
          </a:p>
        </p:txBody>
      </p:sp>
      <p:sp>
        <p:nvSpPr>
          <p:cNvPr id="648" name="Google Shape;648;p3"/>
          <p:cNvSpPr txBox="1"/>
          <p:nvPr/>
        </p:nvSpPr>
        <p:spPr>
          <a:xfrm>
            <a:off x="3406873" y="1683109"/>
            <a:ext cx="2413500" cy="5913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1100"/>
              <a:buFont typeface="Arial"/>
              <a:buNone/>
            </a:pPr>
            <a:r>
              <a:rPr lang="es" sz="3000" b="1" i="0" u="none" strike="noStrike" cap="none">
                <a:solidFill>
                  <a:srgbClr val="00A699"/>
                </a:solidFill>
                <a:latin typeface="DM Sans"/>
                <a:ea typeface="DM Sans"/>
                <a:cs typeface="DM Sans"/>
                <a:sym typeface="DM Sans"/>
              </a:rPr>
              <a:t>34</a:t>
            </a:r>
            <a:r>
              <a:rPr lang="es" sz="2000" b="1" i="0" u="none" strike="noStrike" cap="none">
                <a:solidFill>
                  <a:srgbClr val="00A699"/>
                </a:solidFill>
                <a:latin typeface="DM Sans"/>
                <a:ea typeface="DM Sans"/>
                <a:cs typeface="DM Sans"/>
                <a:sym typeface="DM Sans"/>
              </a:rPr>
              <a:t>000 </a:t>
            </a:r>
            <a:br>
              <a:rPr lang="es" sz="2000" b="1" i="0" u="none" strike="noStrike" cap="none">
                <a:solidFill>
                  <a:srgbClr val="00A699"/>
                </a:solidFill>
                <a:latin typeface="DM Sans"/>
                <a:ea typeface="DM Sans"/>
                <a:cs typeface="DM Sans"/>
                <a:sym typeface="DM Sans"/>
              </a:rPr>
            </a:br>
            <a:r>
              <a:rPr lang="es" sz="2000" b="1" i="0" u="none" strike="noStrike" cap="none">
                <a:solidFill>
                  <a:srgbClr val="00A699"/>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mills</a:t>
            </a:r>
            <a:r>
              <a:rPr lang="es" sz="2000" b="1" i="0" u="none" strike="noStrike" cap="none">
                <a:solidFill>
                  <a:srgbClr val="00A699"/>
                </a:solidFill>
                <a:latin typeface="DM Sans"/>
                <a:ea typeface="DM Sans"/>
                <a:cs typeface="DM Sans"/>
                <a:sym typeface="DM Sans"/>
              </a:rPr>
              <a:t>. £</a:t>
            </a:r>
            <a:endParaRPr sz="2000" b="1" i="0" u="none" strike="noStrike" cap="none">
              <a:solidFill>
                <a:srgbClr val="00A699"/>
              </a:solidFill>
              <a:latin typeface="DM Sans"/>
              <a:ea typeface="DM Sans"/>
              <a:cs typeface="DM Sans"/>
              <a:sym typeface="DM Sans"/>
            </a:endParaRPr>
          </a:p>
        </p:txBody>
      </p:sp>
      <p:sp>
        <p:nvSpPr>
          <p:cNvPr id="649" name="Google Shape;649;p3"/>
          <p:cNvSpPr txBox="1"/>
          <p:nvPr/>
        </p:nvSpPr>
        <p:spPr>
          <a:xfrm>
            <a:off x="1932422" y="2713775"/>
            <a:ext cx="1730400" cy="310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3000" b="1" i="0" u="none" strike="noStrike" cap="none">
                <a:solidFill>
                  <a:srgbClr val="00A699"/>
                </a:solidFill>
                <a:latin typeface="DM Sans"/>
                <a:ea typeface="DM Sans"/>
                <a:cs typeface="DM Sans"/>
                <a:sym typeface="DM Sans"/>
              </a:rPr>
              <a:t>1</a:t>
            </a:r>
            <a:r>
              <a:rPr lang="es" sz="2000" b="1" i="0" u="none" strike="noStrike" cap="none">
                <a:solidFill>
                  <a:srgbClr val="00A699"/>
                </a:solidFill>
                <a:latin typeface="DM Sans"/>
                <a:ea typeface="DM Sans"/>
                <a:cs typeface="DM Sans"/>
                <a:sym typeface="DM Sans"/>
              </a:rPr>
              <a:t>de cada</a:t>
            </a:r>
            <a:r>
              <a:rPr lang="es" sz="3000" b="1" i="0" u="none" strike="noStrike" cap="none">
                <a:solidFill>
                  <a:srgbClr val="00A699"/>
                </a:solidFill>
                <a:latin typeface="DM Sans"/>
                <a:ea typeface="DM Sans"/>
                <a:cs typeface="DM Sans"/>
                <a:sym typeface="DM Sans"/>
              </a:rPr>
              <a:t>8</a:t>
            </a:r>
            <a:endParaRPr sz="3000" b="1" i="0" u="none" strike="noStrike" cap="none">
              <a:solidFill>
                <a:srgbClr val="00A699"/>
              </a:solidFill>
              <a:latin typeface="DM Sans"/>
              <a:ea typeface="DM Sans"/>
              <a:cs typeface="DM Sans"/>
              <a:sym typeface="DM Sans"/>
            </a:endParaRPr>
          </a:p>
        </p:txBody>
      </p:sp>
      <p:sp>
        <p:nvSpPr>
          <p:cNvPr id="650" name="Google Shape;650;p3"/>
          <p:cNvSpPr txBox="1"/>
          <p:nvPr/>
        </p:nvSpPr>
        <p:spPr>
          <a:xfrm>
            <a:off x="388644" y="2713787"/>
            <a:ext cx="1053600" cy="310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3000" b="1" i="0" u="none" strike="noStrike" cap="none">
                <a:solidFill>
                  <a:srgbClr val="00A699"/>
                </a:solidFill>
                <a:latin typeface="DM Sans"/>
                <a:ea typeface="DM Sans"/>
                <a:cs typeface="DM Sans"/>
                <a:sym typeface="DM Sans"/>
              </a:rPr>
              <a:t>70</a:t>
            </a:r>
            <a:r>
              <a:rPr lang="es" sz="2000" b="1" i="0" u="none" strike="noStrike" cap="none">
                <a:solidFill>
                  <a:srgbClr val="00A699"/>
                </a:solidFill>
                <a:latin typeface="DM Sans"/>
                <a:ea typeface="DM Sans"/>
                <a:cs typeface="DM Sans"/>
                <a:sym typeface="DM Sans"/>
              </a:rPr>
              <a:t>NPS</a:t>
            </a:r>
            <a:endParaRPr sz="2000" b="1" i="0" u="none" strike="noStrike" cap="none">
              <a:solidFill>
                <a:srgbClr val="00A699"/>
              </a:solidFill>
              <a:latin typeface="DM Sans"/>
              <a:ea typeface="DM Sans"/>
              <a:cs typeface="DM Sans"/>
              <a:sym typeface="DM Sans"/>
            </a:endParaRPr>
          </a:p>
        </p:txBody>
      </p:sp>
      <p:sp>
        <p:nvSpPr>
          <p:cNvPr id="651" name="Google Shape;651;p3"/>
          <p:cNvSpPr txBox="1"/>
          <p:nvPr/>
        </p:nvSpPr>
        <p:spPr>
          <a:xfrm>
            <a:off x="396731" y="2080354"/>
            <a:ext cx="952500" cy="1782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800" b="0" i="0" u="none" strike="noStrike" cap="none">
                <a:solidFill>
                  <a:srgbClr val="262626"/>
                </a:solidFill>
                <a:latin typeface="Roboto"/>
                <a:ea typeface="Roboto"/>
                <a:cs typeface="Roboto"/>
                <a:sym typeface="Roboto"/>
              </a:rPr>
              <a:t>de experiencia procesando pagos</a:t>
            </a:r>
            <a:endParaRPr sz="800" b="0" i="0" u="none" strike="noStrike" cap="none">
              <a:solidFill>
                <a:srgbClr val="262626"/>
              </a:solidFill>
              <a:latin typeface="Roboto"/>
              <a:ea typeface="Roboto"/>
              <a:cs typeface="Roboto"/>
              <a:sym typeface="Roboto"/>
            </a:endParaRPr>
          </a:p>
        </p:txBody>
      </p:sp>
      <p:sp>
        <p:nvSpPr>
          <p:cNvPr id="652" name="Google Shape;652;p3"/>
          <p:cNvSpPr txBox="1"/>
          <p:nvPr/>
        </p:nvSpPr>
        <p:spPr>
          <a:xfrm>
            <a:off x="1878203" y="2083906"/>
            <a:ext cx="952500" cy="1782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800" b="0" i="0" u="none" strike="noStrike" cap="none">
                <a:solidFill>
                  <a:srgbClr val="262626"/>
                </a:solidFill>
                <a:latin typeface="Roboto"/>
                <a:ea typeface="Roboto"/>
                <a:cs typeface="Roboto"/>
                <a:sym typeface="Roboto"/>
              </a:rPr>
              <a:t>clientes</a:t>
            </a:r>
            <a:endParaRPr sz="800" b="0" i="0" u="none" strike="noStrike" cap="none">
              <a:solidFill>
                <a:srgbClr val="262626"/>
              </a:solidFill>
              <a:latin typeface="Roboto"/>
              <a:ea typeface="Roboto"/>
              <a:cs typeface="Roboto"/>
              <a:sym typeface="Roboto"/>
            </a:endParaRPr>
          </a:p>
        </p:txBody>
      </p:sp>
      <p:sp>
        <p:nvSpPr>
          <p:cNvPr id="653" name="Google Shape;653;p3"/>
          <p:cNvSpPr txBox="1"/>
          <p:nvPr/>
        </p:nvSpPr>
        <p:spPr>
          <a:xfrm>
            <a:off x="1932419" y="3167662"/>
            <a:ext cx="1388400" cy="453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800" b="0" i="0" u="none" strike="noStrike" cap="none">
                <a:solidFill>
                  <a:srgbClr val="262626"/>
                </a:solidFill>
                <a:latin typeface="Roboto"/>
                <a:ea typeface="Roboto"/>
                <a:cs typeface="Roboto"/>
                <a:sym typeface="Roboto"/>
              </a:rPr>
              <a:t>pagos en comercios </a:t>
            </a:r>
            <a:br>
              <a:rPr lang="es" sz="800" b="0" i="0" u="none" strike="noStrike" cap="none">
                <a:solidFill>
                  <a:srgbClr val="262626"/>
                </a:solidFill>
                <a:latin typeface="Roboto"/>
                <a:ea typeface="Roboto"/>
                <a:cs typeface="Roboto"/>
                <a:sym typeface="Roboto"/>
              </a:rPr>
            </a:br>
            <a:r>
              <a:rPr lang="es" sz="800" b="0" i="0" u="none" strike="noStrike" cap="none">
                <a:solidFill>
                  <a:srgbClr val="262626"/>
                </a:solidFill>
                <a:latin typeface="Roboto"/>
                <a:ea typeface="Roboto"/>
                <a:cs typeface="Roboto"/>
                <a:sym typeface="Roboto"/>
              </a:rPr>
              <a:t>céntricos procesados con dispositivos Dojo</a:t>
            </a:r>
            <a:r>
              <a:rPr lang="es" sz="800" b="0" i="0" u="none" strike="noStrike" cap="none" baseline="30000">
                <a:solidFill>
                  <a:srgbClr val="262626"/>
                </a:solidFill>
                <a:latin typeface="Roboto"/>
                <a:ea typeface="Roboto"/>
                <a:cs typeface="Roboto"/>
                <a:sym typeface="Roboto"/>
              </a:rPr>
              <a:t>3</a:t>
            </a:r>
            <a:endParaRPr sz="800" b="0" i="0" u="none" strike="noStrike" cap="none" baseline="30000">
              <a:solidFill>
                <a:srgbClr val="262626"/>
              </a:solidFill>
              <a:latin typeface="Roboto"/>
              <a:ea typeface="Roboto"/>
              <a:cs typeface="Roboto"/>
              <a:sym typeface="Roboto"/>
            </a:endParaRPr>
          </a:p>
        </p:txBody>
      </p:sp>
      <p:sp>
        <p:nvSpPr>
          <p:cNvPr id="654" name="Google Shape;654;p3"/>
          <p:cNvSpPr txBox="1"/>
          <p:nvPr/>
        </p:nvSpPr>
        <p:spPr>
          <a:xfrm>
            <a:off x="3406868" y="2349968"/>
            <a:ext cx="1227900" cy="144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800" b="0" i="0" u="none" strike="noStrike" cap="none">
                <a:solidFill>
                  <a:srgbClr val="262626"/>
                </a:solidFill>
                <a:latin typeface="Roboto"/>
                <a:ea typeface="Roboto"/>
                <a:cs typeface="Roboto"/>
                <a:sym typeface="Roboto"/>
              </a:rPr>
              <a:t>procesados cada año</a:t>
            </a:r>
            <a:endParaRPr sz="800" b="0" i="0" u="none" strike="noStrike" cap="none">
              <a:solidFill>
                <a:srgbClr val="262626"/>
              </a:solidFill>
              <a:latin typeface="Roboto"/>
              <a:ea typeface="Roboto"/>
              <a:cs typeface="Roboto"/>
              <a:sym typeface="Roboto"/>
            </a:endParaRPr>
          </a:p>
        </p:txBody>
      </p:sp>
      <p:sp>
        <p:nvSpPr>
          <p:cNvPr id="655" name="Google Shape;655;p3"/>
          <p:cNvSpPr txBox="1"/>
          <p:nvPr/>
        </p:nvSpPr>
        <p:spPr>
          <a:xfrm>
            <a:off x="388644" y="3164662"/>
            <a:ext cx="1227900" cy="3105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 sz="800" b="0" i="0" u="none" strike="noStrike" cap="none">
                <a:solidFill>
                  <a:srgbClr val="262626"/>
                </a:solidFill>
                <a:latin typeface="Roboto"/>
                <a:ea typeface="Roboto"/>
                <a:cs typeface="Roboto"/>
                <a:sym typeface="Roboto"/>
              </a:rPr>
              <a:t>Puntuación «Net Promoter Score» que mide la satisfacción de los clientes</a:t>
            </a:r>
            <a:endParaRPr sz="800" b="0" i="0" u="none" strike="noStrike" cap="none">
              <a:solidFill>
                <a:srgbClr val="262626"/>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
          <p:cNvSpPr/>
          <p:nvPr/>
        </p:nvSpPr>
        <p:spPr>
          <a:xfrm>
            <a:off x="342650" y="1827925"/>
            <a:ext cx="3827100" cy="2736300"/>
          </a:xfrm>
          <a:prstGeom prst="flowChartAlternateProcess">
            <a:avLst/>
          </a:prstGeom>
          <a:solidFill>
            <a:srgbClr val="F9F9F9"/>
          </a:solidFill>
          <a:ln w="9525" cap="flat" cmpd="sng">
            <a:solidFill>
              <a:srgbClr val="E6F6F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661" name="Google Shape;661;p4"/>
          <p:cNvPicPr preferRelativeResize="0"/>
          <p:nvPr/>
        </p:nvPicPr>
        <p:blipFill rotWithShape="1">
          <a:blip r:embed="rId3">
            <a:alphaModFix/>
          </a:blip>
          <a:srcRect t="19" b="19"/>
          <a:stretch/>
        </p:blipFill>
        <p:spPr>
          <a:xfrm>
            <a:off x="741197" y="1894731"/>
            <a:ext cx="2867932" cy="2581125"/>
          </a:xfrm>
          <a:prstGeom prst="rect">
            <a:avLst/>
          </a:prstGeom>
          <a:noFill/>
          <a:ln>
            <a:noFill/>
          </a:ln>
        </p:spPr>
      </p:pic>
      <p:sp>
        <p:nvSpPr>
          <p:cNvPr id="662" name="Google Shape;662;p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4</a:t>
            </a:fld>
            <a:endParaRPr/>
          </a:p>
        </p:txBody>
      </p:sp>
      <p:sp>
        <p:nvSpPr>
          <p:cNvPr id="663" name="Google Shape;663;p4"/>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Pagos rápidos y fiables</a:t>
            </a:r>
            <a:endParaRPr sz="900" b="0" i="0" u="none" strike="noStrike" cap="none">
              <a:solidFill>
                <a:srgbClr val="9E9E9E"/>
              </a:solidFill>
              <a:latin typeface="Roboto Medium"/>
              <a:ea typeface="Roboto Medium"/>
              <a:cs typeface="Roboto Medium"/>
              <a:sym typeface="Roboto Medium"/>
            </a:endParaRPr>
          </a:p>
        </p:txBody>
      </p:sp>
      <p:sp>
        <p:nvSpPr>
          <p:cNvPr id="664" name="Google Shape;664;p4"/>
          <p:cNvSpPr txBox="1"/>
          <p:nvPr/>
        </p:nvSpPr>
        <p:spPr>
          <a:xfrm>
            <a:off x="338950" y="1434350"/>
            <a:ext cx="3492000" cy="323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0" i="0" u="none" strike="noStrike" cap="none">
                <a:solidFill>
                  <a:srgbClr val="3A3A3A"/>
                </a:solidFill>
                <a:latin typeface="Roboto"/>
                <a:ea typeface="Roboto"/>
                <a:cs typeface="Roboto"/>
                <a:sym typeface="Roboto"/>
              </a:rPr>
              <a:t>Ofrece una experiencia fluida con pagos rápidos y fiables.</a:t>
            </a:r>
            <a:endParaRPr sz="1000" b="0" i="0" u="none" strike="noStrike" cap="none">
              <a:solidFill>
                <a:srgbClr val="3A3A3A"/>
              </a:solidFill>
              <a:latin typeface="Roboto"/>
              <a:ea typeface="Roboto"/>
              <a:cs typeface="Roboto"/>
              <a:sym typeface="Roboto"/>
            </a:endParaRPr>
          </a:p>
        </p:txBody>
      </p:sp>
      <p:sp>
        <p:nvSpPr>
          <p:cNvPr id="665" name="Google Shape;665;p4"/>
          <p:cNvSpPr/>
          <p:nvPr/>
        </p:nvSpPr>
        <p:spPr>
          <a:xfrm>
            <a:off x="230400" y="454125"/>
            <a:ext cx="37407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rgbClr val="262626"/>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Vende más</a:t>
            </a:r>
            <a:endParaRPr sz="2200" b="1" i="0" u="none" strike="noStrike" cap="none">
              <a:solidFill>
                <a:srgbClr val="262626"/>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rgbClr val="262626"/>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que nunca</a:t>
            </a:r>
            <a:r>
              <a:rPr lang="es" sz="2200" b="1" i="0" u="none" strike="noStrike" cap="none">
                <a:solidFill>
                  <a:srgbClr val="262626"/>
                </a:solidFill>
                <a:latin typeface="DM Sans"/>
                <a:ea typeface="DM Sans"/>
                <a:cs typeface="DM Sans"/>
                <a:sym typeface="DM Sans"/>
              </a:rPr>
              <a:t> </a:t>
            </a:r>
            <a:endParaRPr sz="2200" b="1" i="0" u="none" strike="noStrike" cap="none">
              <a:solidFill>
                <a:srgbClr val="262626"/>
              </a:solidFill>
              <a:latin typeface="DM Sans"/>
              <a:ea typeface="DM Sans"/>
              <a:cs typeface="DM Sans"/>
              <a:sym typeface="DM Sans"/>
            </a:endParaRPr>
          </a:p>
        </p:txBody>
      </p:sp>
      <p:sp>
        <p:nvSpPr>
          <p:cNvPr id="666" name="Google Shape;666;p4"/>
          <p:cNvSpPr/>
          <p:nvPr/>
        </p:nvSpPr>
        <p:spPr>
          <a:xfrm>
            <a:off x="5141133" y="630251"/>
            <a:ext cx="3037500" cy="2716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000" b="1" i="0" u="none" strike="noStrike" cap="none">
                <a:solidFill>
                  <a:srgbClr val="000000"/>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Di adiós a los cortes de </a:t>
            </a:r>
            <a:r>
              <a:rPr lang="es" sz="1000" b="1" i="0" u="none" strike="noStrike" cap="none">
                <a:solidFill>
                  <a:srgbClr val="000000"/>
                </a:solidFill>
                <a:latin typeface="DM Sans"/>
                <a:ea typeface="DM Sans"/>
                <a:cs typeface="DM Sans"/>
                <a:sym typeface="DM Sans"/>
              </a:rPr>
              <a:t>servicio</a:t>
            </a: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000000"/>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Nuestros dispositivos funcionan el 99,999 % del tiempo. Y gracias </a:t>
            </a:r>
            <a:r>
              <a:rPr lang="es" sz="800">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nuestro </a:t>
            </a:r>
            <a:r>
              <a:rPr lang="es" sz="800" b="0" i="0" u="none" strike="noStrike" cap="none">
                <a:solidFill>
                  <a:srgbClr val="000000"/>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modo de procesar las transacciones, reducimos drásticamente el riesgo de caídas.</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000000"/>
                </a:solidFill>
                <a:latin typeface="DM Sans"/>
                <a:ea typeface="DM Sans"/>
                <a:cs typeface="DM Sans"/>
                <a:sym typeface="DM Sans"/>
              </a:rPr>
              <a:t>Velocidad de transacción ultrarrápida</a:t>
            </a: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000000"/>
                </a:solidFill>
                <a:latin typeface="Roboto"/>
                <a:ea typeface="Roboto"/>
                <a:cs typeface="Roboto"/>
                <a:sym typeface="Roboto"/>
              </a:rPr>
              <a:t>Aumenta las ventas al eliminar las colas. Nosotros sí procesamos todos los pagos en cuestión de segundos.</a:t>
            </a:r>
            <a:endParaRPr sz="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s" sz="1000" b="1" i="0" u="none" strike="noStrike" cap="none">
                <a:solidFill>
                  <a:srgbClr val="000000"/>
                </a:solidFill>
                <a:latin typeface="DM Sans"/>
                <a:ea typeface="DM Sans"/>
                <a:cs typeface="DM Sans"/>
                <a:sym typeface="DM Sans"/>
              </a:rPr>
              <a:t>Cobra desde cualquier lugar</a:t>
            </a: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s" sz="800" b="0" i="0" u="none" strike="noStrike" cap="none">
                <a:solidFill>
                  <a:srgbClr val="000000"/>
                </a:solidFill>
                <a:latin typeface="Roboto"/>
                <a:ea typeface="Roboto"/>
                <a:cs typeface="Roboto"/>
                <a:sym typeface="Roboto"/>
              </a:rPr>
              <a:t>Cobra sin cables. Del mostrador a la plaza, tu terminal Dojo cambia automáticamente entre el wifi y la conexión móvil.</a:t>
            </a:r>
            <a:endParaRPr sz="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pic>
        <p:nvPicPr>
          <p:cNvPr id="667" name="Google Shape;667;p4"/>
          <p:cNvPicPr preferRelativeResize="0"/>
          <p:nvPr/>
        </p:nvPicPr>
        <p:blipFill rotWithShape="1">
          <a:blip r:embed="rId4">
            <a:alphaModFix/>
          </a:blip>
          <a:srcRect/>
          <a:stretch/>
        </p:blipFill>
        <p:spPr>
          <a:xfrm>
            <a:off x="4839295" y="669709"/>
            <a:ext cx="251275" cy="251275"/>
          </a:xfrm>
          <a:prstGeom prst="rect">
            <a:avLst/>
          </a:prstGeom>
          <a:noFill/>
          <a:ln>
            <a:noFill/>
          </a:ln>
        </p:spPr>
      </p:pic>
      <p:pic>
        <p:nvPicPr>
          <p:cNvPr id="668" name="Google Shape;668;p4"/>
          <p:cNvPicPr preferRelativeResize="0"/>
          <p:nvPr/>
        </p:nvPicPr>
        <p:blipFill rotWithShape="1">
          <a:blip r:embed="rId5">
            <a:alphaModFix/>
          </a:blip>
          <a:srcRect/>
          <a:stretch/>
        </p:blipFill>
        <p:spPr>
          <a:xfrm>
            <a:off x="4839295" y="1680900"/>
            <a:ext cx="251275" cy="251275"/>
          </a:xfrm>
          <a:prstGeom prst="rect">
            <a:avLst/>
          </a:prstGeom>
          <a:noFill/>
          <a:ln>
            <a:noFill/>
          </a:ln>
        </p:spPr>
      </p:pic>
      <p:pic>
        <p:nvPicPr>
          <p:cNvPr id="669" name="Google Shape;669;p4"/>
          <p:cNvPicPr preferRelativeResize="0"/>
          <p:nvPr/>
        </p:nvPicPr>
        <p:blipFill rotWithShape="1">
          <a:blip r:embed="rId6">
            <a:alphaModFix/>
          </a:blip>
          <a:srcRect/>
          <a:stretch/>
        </p:blipFill>
        <p:spPr>
          <a:xfrm>
            <a:off x="4857667" y="2564531"/>
            <a:ext cx="214531" cy="214500"/>
          </a:xfrm>
          <a:prstGeom prst="rect">
            <a:avLst/>
          </a:prstGeom>
          <a:noFill/>
          <a:ln>
            <a:noFill/>
          </a:ln>
        </p:spPr>
      </p:pic>
      <p:sp>
        <p:nvSpPr>
          <p:cNvPr id="670" name="Google Shape;670;p4"/>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01</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¿Quiénes somos?</a:t>
            </a:r>
            <a:endParaRPr sz="800" b="0" i="0" u="none" strike="noStrike" cap="none">
              <a:solidFill>
                <a:srgbClr val="111111"/>
              </a:solidFill>
              <a:latin typeface="DM Sans"/>
              <a:ea typeface="DM Sans"/>
              <a:cs typeface="DM Sans"/>
              <a:sym typeface="DM Sans"/>
            </a:endParaRPr>
          </a:p>
        </p:txBody>
      </p:sp>
      <p:sp>
        <p:nvSpPr>
          <p:cNvPr id="671" name="Google Shape;671;p4"/>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
          <p:cNvSpPr/>
          <p:nvPr/>
        </p:nvSpPr>
        <p:spPr>
          <a:xfrm>
            <a:off x="356132" y="2204903"/>
            <a:ext cx="3827100" cy="2369700"/>
          </a:xfrm>
          <a:prstGeom prst="flowChartAlternateProcess">
            <a:avLst/>
          </a:prstGeom>
          <a:solidFill>
            <a:srgbClr val="F9F9F9"/>
          </a:solidFill>
          <a:ln w="9525" cap="flat"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677" name="Google Shape;677;p5"/>
          <p:cNvPicPr preferRelativeResize="0"/>
          <p:nvPr/>
        </p:nvPicPr>
        <p:blipFill rotWithShape="1">
          <a:blip r:embed="rId3">
            <a:alphaModFix/>
          </a:blip>
          <a:srcRect/>
          <a:stretch/>
        </p:blipFill>
        <p:spPr>
          <a:xfrm>
            <a:off x="572435" y="2262845"/>
            <a:ext cx="3394488" cy="2413276"/>
          </a:xfrm>
          <a:prstGeom prst="rect">
            <a:avLst/>
          </a:prstGeom>
          <a:noFill/>
          <a:ln>
            <a:noFill/>
          </a:ln>
        </p:spPr>
      </p:pic>
      <p:sp>
        <p:nvSpPr>
          <p:cNvPr id="678" name="Google Shape;678;p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5</a:t>
            </a:fld>
            <a:endParaRPr/>
          </a:p>
        </p:txBody>
      </p:sp>
      <p:sp>
        <p:nvSpPr>
          <p:cNvPr id="679" name="Google Shape;679;p5"/>
          <p:cNvSpPr/>
          <p:nvPr/>
        </p:nvSpPr>
        <p:spPr>
          <a:xfrm>
            <a:off x="7477960" y="1506365"/>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5"/>
          <p:cNvSpPr/>
          <p:nvPr/>
        </p:nvSpPr>
        <p:spPr>
          <a:xfrm>
            <a:off x="230400" y="454125"/>
            <a:ext cx="45087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2200" b="1" i="0" u="none" strike="noStrike" cap="none">
                <a:solidFill>
                  <a:srgbClr val="262626"/>
                </a:solidFill>
                <a:latin typeface="DM Sans"/>
                <a:ea typeface="DM Sans"/>
                <a:cs typeface="DM Sans"/>
                <a:sym typeface="DM Sans"/>
              </a:rPr>
              <a:t>Gana tiempo</a:t>
            </a:r>
            <a:endParaRPr sz="22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2200" b="1" i="0" u="none" strike="noStrike" cap="none">
                <a:solidFill>
                  <a:srgbClr val="262626"/>
                </a:solidFill>
                <a:latin typeface="DM Sans"/>
                <a:ea typeface="DM Sans"/>
                <a:cs typeface="DM Sans"/>
                <a:sym typeface="DM Sans"/>
              </a:rPr>
              <a:t>con un terminal puntero</a:t>
            </a:r>
            <a:endParaRPr sz="22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endParaRPr sz="22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62626"/>
              </a:solidFill>
              <a:latin typeface="DM Sans"/>
              <a:ea typeface="DM Sans"/>
              <a:cs typeface="DM Sans"/>
              <a:sym typeface="DM Sans"/>
            </a:endParaRPr>
          </a:p>
        </p:txBody>
      </p:sp>
      <p:sp>
        <p:nvSpPr>
          <p:cNvPr id="681" name="Google Shape;681;p5"/>
          <p:cNvSpPr txBox="1"/>
          <p:nvPr/>
        </p:nvSpPr>
        <p:spPr>
          <a:xfrm>
            <a:off x="338950" y="1434350"/>
            <a:ext cx="3827100" cy="495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 sz="1000" b="0" i="0" u="none" strike="noStrike" cap="none">
                <a:solidFill>
                  <a:srgbClr val="3A3A3A"/>
                </a:solidFill>
                <a:latin typeface="Roboto"/>
                <a:ea typeface="Roboto"/>
                <a:cs typeface="Roboto"/>
                <a:sym typeface="Roboto"/>
              </a:rPr>
              <a:t>Gestiona tu negocio fácilmente gracias a </a:t>
            </a:r>
            <a:r>
              <a:rPr lang="es" sz="1000">
                <a:solidFill>
                  <a:srgbClr val="3A3A3A"/>
                </a:solidFill>
                <a:latin typeface="Roboto"/>
                <a:ea typeface="Roboto"/>
                <a:cs typeface="Roboto"/>
                <a:sym typeface="Roboto"/>
              </a:rPr>
              <a:t>la </a:t>
            </a:r>
            <a:r>
              <a:rPr lang="es" sz="1000" b="0" i="0" u="none" strike="noStrike" cap="none">
                <a:solidFill>
                  <a:srgbClr val="3A3A3A"/>
                </a:solidFill>
                <a:latin typeface="Roboto"/>
                <a:ea typeface="Roboto"/>
                <a:cs typeface="Roboto"/>
                <a:sym typeface="Roboto"/>
              </a:rPr>
              <a:t>sencilla integración con el TPV y nuestros intuitivos terminales. </a:t>
            </a:r>
            <a:r>
              <a:rPr lang="es" sz="1000">
                <a:solidFill>
                  <a:srgbClr val="3A3A3A"/>
                </a:solidFill>
                <a:latin typeface="Roboto"/>
                <a:ea typeface="Roboto"/>
                <a:cs typeface="Roboto"/>
                <a:sym typeface="Roboto"/>
              </a:rPr>
              <a:t>Para que puedas dedicar tu tiempo a lo realmente importante, tu negocio.</a:t>
            </a:r>
            <a:endParaRPr sz="10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3A3A3A"/>
              </a:solidFill>
              <a:latin typeface="Roboto"/>
              <a:ea typeface="Roboto"/>
              <a:cs typeface="Roboto"/>
              <a:sym typeface="Roboto"/>
            </a:endParaRPr>
          </a:p>
        </p:txBody>
      </p:sp>
      <p:sp>
        <p:nvSpPr>
          <p:cNvPr id="682" name="Google Shape;682;p5"/>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Integración con tu TPV, herramientas fáciles de usar</a:t>
            </a:r>
            <a:endParaRPr sz="900" b="0" i="0" u="none" strike="noStrike" cap="none">
              <a:solidFill>
                <a:srgbClr val="9E9E9E"/>
              </a:solidFill>
              <a:latin typeface="Roboto Medium"/>
              <a:ea typeface="Roboto Medium"/>
              <a:cs typeface="Roboto Medium"/>
              <a:sym typeface="Roboto Medium"/>
            </a:endParaRPr>
          </a:p>
        </p:txBody>
      </p:sp>
      <p:sp>
        <p:nvSpPr>
          <p:cNvPr id="683" name="Google Shape;683;p5"/>
          <p:cNvSpPr/>
          <p:nvPr/>
        </p:nvSpPr>
        <p:spPr>
          <a:xfrm>
            <a:off x="5114108" y="616251"/>
            <a:ext cx="3037500" cy="2716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Integra tu TPV para aumentar la eficiencia</a:t>
            </a: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3A3A3A"/>
                </a:solidFill>
                <a:latin typeface="Roboto"/>
                <a:ea typeface="Roboto"/>
                <a:cs typeface="Roboto"/>
                <a:sym typeface="Roboto"/>
              </a:rPr>
              <a:t>Nuestros terminales se conectan directamente a la caja. Ya no tendrás que teclear dos veces, lo que te ahorra tiempo y dinero por operaciones mal tecleadas.</a:t>
            </a:r>
            <a:endParaRPr sz="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262626"/>
                </a:solidFill>
                <a:latin typeface="DM Sans"/>
                <a:ea typeface="DM Sans"/>
                <a:cs typeface="DM Sans"/>
                <a:sym typeface="DM Sans"/>
              </a:rPr>
              <a:t>Tecnología intuitiva y </a:t>
            </a:r>
            <a:r>
              <a:rPr lang="es" sz="1000" b="1">
                <a:solidFill>
                  <a:srgbClr val="262626"/>
                </a:solidFill>
                <a:latin typeface="DM Sans"/>
                <a:ea typeface="DM Sans"/>
                <a:cs typeface="DM Sans"/>
                <a:sym typeface="DM Sans"/>
              </a:rPr>
              <a:t>versátil</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3A3A3A"/>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 través de la interfaz y sus múltiples funciones, nuestros terminales pueden dividir cuentas, añadir propinas, procesar devoluciones y conciliar tus recaudaciones.</a:t>
            </a:r>
            <a:endParaRPr sz="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8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Configuración y manejo rápidos</a:t>
            </a: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3A3A3A"/>
                </a:solidFill>
                <a:latin typeface="Roboto"/>
                <a:ea typeface="Roboto"/>
                <a:cs typeface="Roboto"/>
                <a:sym typeface="Roboto"/>
              </a:rPr>
              <a:t>No solo tú disfrutarás de la facilidad de uso de este terminal, también lo hará el personal nuevo que contrates.</a:t>
            </a:r>
            <a:endParaRPr sz="7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pic>
        <p:nvPicPr>
          <p:cNvPr id="684" name="Google Shape;684;p5"/>
          <p:cNvPicPr preferRelativeResize="0"/>
          <p:nvPr/>
        </p:nvPicPr>
        <p:blipFill rotWithShape="1">
          <a:blip r:embed="rId4">
            <a:alphaModFix/>
          </a:blip>
          <a:srcRect/>
          <a:stretch/>
        </p:blipFill>
        <p:spPr>
          <a:xfrm>
            <a:off x="4827039" y="679536"/>
            <a:ext cx="231600" cy="231600"/>
          </a:xfrm>
          <a:prstGeom prst="rect">
            <a:avLst/>
          </a:prstGeom>
          <a:noFill/>
          <a:ln>
            <a:noFill/>
          </a:ln>
        </p:spPr>
      </p:pic>
      <p:pic>
        <p:nvPicPr>
          <p:cNvPr id="685" name="Google Shape;685;p5"/>
          <p:cNvPicPr preferRelativeResize="0"/>
          <p:nvPr/>
        </p:nvPicPr>
        <p:blipFill rotWithShape="1">
          <a:blip r:embed="rId5">
            <a:alphaModFix/>
          </a:blip>
          <a:srcRect/>
          <a:stretch/>
        </p:blipFill>
        <p:spPr>
          <a:xfrm>
            <a:off x="4814626" y="1731194"/>
            <a:ext cx="256425" cy="268539"/>
          </a:xfrm>
          <a:prstGeom prst="rect">
            <a:avLst/>
          </a:prstGeom>
          <a:noFill/>
          <a:ln>
            <a:noFill/>
          </a:ln>
        </p:spPr>
      </p:pic>
      <p:pic>
        <p:nvPicPr>
          <p:cNvPr id="686" name="Google Shape;686;p5"/>
          <p:cNvPicPr preferRelativeResize="0"/>
          <p:nvPr/>
        </p:nvPicPr>
        <p:blipFill rotWithShape="1">
          <a:blip r:embed="rId6">
            <a:alphaModFix/>
          </a:blip>
          <a:srcRect/>
          <a:stretch/>
        </p:blipFill>
        <p:spPr>
          <a:xfrm>
            <a:off x="4827038" y="2819802"/>
            <a:ext cx="231600" cy="231600"/>
          </a:xfrm>
          <a:prstGeom prst="rect">
            <a:avLst/>
          </a:prstGeom>
          <a:noFill/>
          <a:ln>
            <a:noFill/>
          </a:ln>
        </p:spPr>
      </p:pic>
      <p:sp>
        <p:nvSpPr>
          <p:cNvPr id="687" name="Google Shape;687;p5"/>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01</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¿Quiénes somos?</a:t>
            </a:r>
            <a:endParaRPr sz="800" b="0" i="0" u="none" strike="noStrike" cap="none">
              <a:solidFill>
                <a:srgbClr val="111111"/>
              </a:solidFill>
              <a:latin typeface="DM Sans"/>
              <a:ea typeface="DM Sans"/>
              <a:cs typeface="DM Sans"/>
              <a:sym typeface="DM Sans"/>
            </a:endParaRPr>
          </a:p>
        </p:txBody>
      </p:sp>
      <p:sp>
        <p:nvSpPr>
          <p:cNvPr id="688" name="Google Shape;688;p5"/>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
        <p:nvSpPr>
          <p:cNvPr id="689" name="Google Shape;689;p5"/>
          <p:cNvSpPr/>
          <p:nvPr/>
        </p:nvSpPr>
        <p:spPr>
          <a:xfrm>
            <a:off x="1369625" y="3060642"/>
            <a:ext cx="454500" cy="187500"/>
          </a:xfrm>
          <a:prstGeom prst="rect">
            <a:avLst/>
          </a:prstGeom>
          <a:solidFill>
            <a:srgbClr val="F7F7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5"/>
          <p:cNvSpPr/>
          <p:nvPr/>
        </p:nvSpPr>
        <p:spPr>
          <a:xfrm>
            <a:off x="2627050" y="4182608"/>
            <a:ext cx="341100" cy="83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5"/>
          <p:cNvSpPr/>
          <p:nvPr/>
        </p:nvSpPr>
        <p:spPr>
          <a:xfrm>
            <a:off x="2642225" y="3936383"/>
            <a:ext cx="313500" cy="199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5"/>
          <p:cNvSpPr txBox="1"/>
          <p:nvPr/>
        </p:nvSpPr>
        <p:spPr>
          <a:xfrm>
            <a:off x="2546723" y="4038195"/>
            <a:ext cx="559200" cy="9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
              <a:buFont typeface="Arial"/>
              <a:buNone/>
            </a:pPr>
            <a:r>
              <a:rPr lang="es" sz="200" b="1" i="0" u="none" strike="noStrike" cap="none">
                <a:solidFill>
                  <a:srgbClr val="737373"/>
                </a:solidFill>
                <a:latin typeface="Roboto"/>
                <a:ea typeface="Roboto"/>
                <a:cs typeface="Roboto"/>
                <a:sym typeface="Roboto"/>
              </a:rPr>
              <a:t>Incluye propina de 6,25 €</a:t>
            </a:r>
            <a:endParaRPr sz="200" b="1" i="0" u="none" strike="noStrike" cap="none">
              <a:solidFill>
                <a:srgbClr val="737373"/>
              </a:solidFill>
              <a:latin typeface="Roboto"/>
              <a:ea typeface="Roboto"/>
              <a:cs typeface="Roboto"/>
              <a:sym typeface="Roboto"/>
            </a:endParaRPr>
          </a:p>
        </p:txBody>
      </p:sp>
      <p:sp>
        <p:nvSpPr>
          <p:cNvPr id="693" name="Google Shape;693;p5"/>
          <p:cNvSpPr txBox="1"/>
          <p:nvPr/>
        </p:nvSpPr>
        <p:spPr>
          <a:xfrm>
            <a:off x="2568819" y="3967961"/>
            <a:ext cx="502800" cy="9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191919"/>
                </a:solidFill>
                <a:latin typeface="Roboto"/>
                <a:ea typeface="Roboto"/>
                <a:cs typeface="Roboto"/>
                <a:sym typeface="Roboto"/>
              </a:rPr>
              <a:t>36,25 </a:t>
            </a:r>
            <a:r>
              <a:rPr lang="es" sz="600" b="0" i="0" u="none" strike="noStrike" cap="none">
                <a:solidFill>
                  <a:srgbClr val="191919"/>
                </a:solidFill>
                <a:latin typeface="Roboto"/>
                <a:ea typeface="Roboto"/>
                <a:cs typeface="Roboto"/>
                <a:sym typeface="Roboto"/>
              </a:rPr>
              <a:t>€</a:t>
            </a:r>
            <a:endParaRPr sz="600" b="0" i="0" u="none" strike="noStrike" cap="none">
              <a:solidFill>
                <a:srgbClr val="191919"/>
              </a:solidFill>
              <a:latin typeface="Roboto"/>
              <a:ea typeface="Roboto"/>
              <a:cs typeface="Roboto"/>
              <a:sym typeface="Roboto"/>
            </a:endParaRPr>
          </a:p>
        </p:txBody>
      </p:sp>
      <p:sp>
        <p:nvSpPr>
          <p:cNvPr id="694" name="Google Shape;694;p5"/>
          <p:cNvSpPr txBox="1"/>
          <p:nvPr/>
        </p:nvSpPr>
        <p:spPr>
          <a:xfrm>
            <a:off x="1319061" y="3099308"/>
            <a:ext cx="593400" cy="9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191919"/>
                </a:solidFill>
                <a:latin typeface="Roboto"/>
                <a:ea typeface="Roboto"/>
                <a:cs typeface="Roboto"/>
                <a:sym typeface="Roboto"/>
              </a:rPr>
              <a:t>36,25 </a:t>
            </a:r>
            <a:r>
              <a:rPr lang="es" sz="900" b="0" i="0" u="none" strike="noStrike" cap="none">
                <a:solidFill>
                  <a:srgbClr val="191919"/>
                </a:solidFill>
                <a:latin typeface="Roboto"/>
                <a:ea typeface="Roboto"/>
                <a:cs typeface="Roboto"/>
                <a:sym typeface="Roboto"/>
              </a:rPr>
              <a:t>€</a:t>
            </a:r>
            <a:endParaRPr sz="900" b="0" i="0" u="none" strike="noStrike" cap="none">
              <a:solidFill>
                <a:srgbClr val="191919"/>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
          <p:cNvSpPr/>
          <p:nvPr/>
        </p:nvSpPr>
        <p:spPr>
          <a:xfrm>
            <a:off x="356125" y="2316900"/>
            <a:ext cx="3827100" cy="2257800"/>
          </a:xfrm>
          <a:prstGeom prst="flowChartAlternateProcess">
            <a:avLst/>
          </a:prstGeom>
          <a:solidFill>
            <a:srgbClr val="F9F9F9"/>
          </a:solidFill>
          <a:ln w="9525" cap="flat" cmpd="sng">
            <a:solidFill>
              <a:srgbClr val="F9F9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00" name="Google Shape;700;p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6</a:t>
            </a:fld>
            <a:endParaRPr/>
          </a:p>
        </p:txBody>
      </p:sp>
      <p:sp>
        <p:nvSpPr>
          <p:cNvPr id="701" name="Google Shape;701;p6"/>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Notificaciones de la app Dojo for business</a:t>
            </a:r>
            <a:endParaRPr sz="900" b="0" i="0" u="none" strike="noStrike" cap="none">
              <a:solidFill>
                <a:srgbClr val="666666"/>
              </a:solidFill>
              <a:latin typeface="DM Sans"/>
              <a:ea typeface="DM Sans"/>
              <a:cs typeface="DM Sans"/>
              <a:sym typeface="DM Sans"/>
            </a:endParaRPr>
          </a:p>
        </p:txBody>
      </p:sp>
      <p:sp>
        <p:nvSpPr>
          <p:cNvPr id="702" name="Google Shape;702;p6"/>
          <p:cNvSpPr/>
          <p:nvPr/>
        </p:nvSpPr>
        <p:spPr>
          <a:xfrm>
            <a:off x="230400" y="454130"/>
            <a:ext cx="50610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2200" b="1" i="0" u="none" strike="noStrike" cap="none">
                <a:solidFill>
                  <a:srgbClr val="262626"/>
                </a:solidFill>
                <a:latin typeface="DM Sans"/>
                <a:ea typeface="DM Sans"/>
                <a:cs typeface="DM Sans"/>
                <a:sym typeface="DM Sans"/>
              </a:rPr>
              <a:t>Toma el control de</a:t>
            </a:r>
            <a:br>
              <a:rPr lang="es" sz="2200" b="1" i="0" u="none" strike="noStrike" cap="none">
                <a:solidFill>
                  <a:srgbClr val="262626"/>
                </a:solidFill>
                <a:latin typeface="DM Sans"/>
                <a:ea typeface="DM Sans"/>
                <a:cs typeface="DM Sans"/>
                <a:sym typeface="DM Sans"/>
              </a:rPr>
            </a:br>
            <a:r>
              <a:rPr lang="es" sz="2200" b="1" i="0" u="none" strike="noStrike" cap="none">
                <a:solidFill>
                  <a:srgbClr val="262626"/>
                </a:solidFill>
                <a:latin typeface="DM Sans"/>
                <a:ea typeface="DM Sans"/>
                <a:cs typeface="DM Sans"/>
                <a:sym typeface="DM Sans"/>
              </a:rPr>
              <a:t>tu flujo de caja</a:t>
            </a:r>
            <a:endParaRPr sz="22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endParaRPr sz="22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262626"/>
              </a:solidFill>
              <a:latin typeface="DM Sans"/>
              <a:ea typeface="DM Sans"/>
              <a:cs typeface="DM Sans"/>
              <a:sym typeface="DM Sans"/>
            </a:endParaRPr>
          </a:p>
        </p:txBody>
      </p:sp>
      <p:sp>
        <p:nvSpPr>
          <p:cNvPr id="703" name="Google Shape;703;p6"/>
          <p:cNvSpPr/>
          <p:nvPr/>
        </p:nvSpPr>
        <p:spPr>
          <a:xfrm>
            <a:off x="4886997" y="2014434"/>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6"/>
          <p:cNvSpPr/>
          <p:nvPr/>
        </p:nvSpPr>
        <p:spPr>
          <a:xfrm>
            <a:off x="7820010" y="1787490"/>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5" name="Google Shape;705;p6"/>
          <p:cNvPicPr preferRelativeResize="0"/>
          <p:nvPr/>
        </p:nvPicPr>
        <p:blipFill rotWithShape="1">
          <a:blip r:embed="rId3">
            <a:alphaModFix/>
          </a:blip>
          <a:srcRect l="-3356" t="-5742" r="-2563" b="42209"/>
          <a:stretch/>
        </p:blipFill>
        <p:spPr>
          <a:xfrm>
            <a:off x="509650" y="2193675"/>
            <a:ext cx="3484226" cy="2375148"/>
          </a:xfrm>
          <a:prstGeom prst="rect">
            <a:avLst/>
          </a:prstGeom>
          <a:noFill/>
          <a:ln>
            <a:noFill/>
          </a:ln>
        </p:spPr>
      </p:pic>
      <p:pic>
        <p:nvPicPr>
          <p:cNvPr id="706" name="Google Shape;706;p6"/>
          <p:cNvPicPr preferRelativeResize="0"/>
          <p:nvPr/>
        </p:nvPicPr>
        <p:blipFill rotWithShape="1">
          <a:blip r:embed="rId4">
            <a:alphaModFix/>
          </a:blip>
          <a:srcRect/>
          <a:stretch/>
        </p:blipFill>
        <p:spPr>
          <a:xfrm>
            <a:off x="9186010" y="5301510"/>
            <a:ext cx="214500" cy="214500"/>
          </a:xfrm>
          <a:prstGeom prst="rect">
            <a:avLst/>
          </a:prstGeom>
          <a:noFill/>
          <a:ln>
            <a:noFill/>
          </a:ln>
        </p:spPr>
      </p:pic>
      <p:sp>
        <p:nvSpPr>
          <p:cNvPr id="707" name="Google Shape;707;p6"/>
          <p:cNvSpPr/>
          <p:nvPr/>
        </p:nvSpPr>
        <p:spPr>
          <a:xfrm>
            <a:off x="5114108" y="616251"/>
            <a:ext cx="3037500" cy="2716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Supervisa tus ventas en directo en la app</a:t>
            </a: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3A3A3A"/>
                </a:solidFill>
                <a:latin typeface="Roboto"/>
                <a:ea typeface="Roboto"/>
                <a:cs typeface="Roboto"/>
                <a:sym typeface="Roboto"/>
              </a:rPr>
              <a:t>Controla todas tus operaciones a medida que se producen en la app Dojo for business y en el terminal. Es más fácil que vigilar el dinero en efectivo. Además, nuestra alerta de pagos rechazados te ayudará a asegurar hasta el último céntimo.</a:t>
            </a:r>
            <a:endParaRPr sz="7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262626"/>
                </a:solidFill>
                <a:latin typeface="DM Sans"/>
                <a:ea typeface="DM Sans"/>
                <a:cs typeface="DM Sans"/>
                <a:sym typeface="DM Sans"/>
              </a:rPr>
              <a:t>Entérate de cuándo te enviamos la recaudación</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3A3A3A"/>
                </a:solidFill>
                <a:latin typeface="Roboto"/>
                <a:ea typeface="Roboto"/>
                <a:cs typeface="Roboto"/>
                <a:sym typeface="Roboto"/>
              </a:rPr>
              <a:t>Consulta todas las transferencias en cualquier momento para saber cuánto dinero te enviamos. Y, para tu total tranquilidad, nuestras alertas instantáneas te avisa</a:t>
            </a:r>
            <a:r>
              <a:rPr lang="es" sz="800">
                <a:solidFill>
                  <a:srgbClr val="3A3A3A"/>
                </a:solidFill>
                <a:latin typeface="Roboto"/>
                <a:ea typeface="Roboto"/>
                <a:cs typeface="Roboto"/>
                <a:sym typeface="Roboto"/>
              </a:rPr>
              <a:t>rán</a:t>
            </a:r>
            <a:r>
              <a:rPr lang="es" sz="800" b="0" i="0" u="none" strike="noStrike" cap="none">
                <a:solidFill>
                  <a:srgbClr val="3A3A3A"/>
                </a:solidFill>
                <a:latin typeface="Roboto"/>
                <a:ea typeface="Roboto"/>
                <a:cs typeface="Roboto"/>
                <a:sym typeface="Roboto"/>
              </a:rPr>
              <a:t> en el momento de recibirlo.</a:t>
            </a: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Facturas claras como el agua</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3A3A3A"/>
                </a:solidFill>
                <a:latin typeface="Roboto"/>
                <a:ea typeface="Roboto"/>
                <a:cs typeface="Roboto"/>
                <a:sym typeface="Roboto"/>
              </a:rPr>
              <a:t>Cada mes te enviamos una factura que desglosa al detalle cada cargo (no cobramos por las transferencias), lo que te ayuda a conciliar las ventas.</a:t>
            </a:r>
            <a:endParaRPr sz="6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708" name="Google Shape;708;p6"/>
          <p:cNvSpPr txBox="1"/>
          <p:nvPr/>
        </p:nvSpPr>
        <p:spPr>
          <a:xfrm>
            <a:off x="338950" y="1437558"/>
            <a:ext cx="4134600" cy="495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s" sz="1000" b="0" i="0" u="none" strike="noStrike" cap="none">
                <a:solidFill>
                  <a:srgbClr val="3A3A3A"/>
                </a:solidFill>
                <a:latin typeface="Roboto"/>
                <a:ea typeface="Roboto"/>
                <a:cs typeface="Roboto"/>
                <a:sym typeface="Roboto"/>
              </a:rPr>
              <a:t>Podrás ver con claridad todos los cobros con tarjeta gracias a las notificaciones diarias de transferencias, la app de seguimiento de transacciones y otras fu</a:t>
            </a:r>
            <a:r>
              <a:rPr lang="es" sz="1000">
                <a:solidFill>
                  <a:srgbClr val="3A3A3A"/>
                </a:solidFill>
                <a:latin typeface="Roboto"/>
                <a:ea typeface="Roboto"/>
                <a:cs typeface="Roboto"/>
                <a:sym typeface="Roboto"/>
              </a:rPr>
              <a:t>ncionalidades</a:t>
            </a:r>
            <a:r>
              <a:rPr lang="es" sz="1000" b="0" i="0" u="none" strike="noStrike" cap="none">
                <a:solidFill>
                  <a:srgbClr val="3A3A3A"/>
                </a:solidFill>
                <a:latin typeface="Roboto"/>
                <a:ea typeface="Roboto"/>
                <a:cs typeface="Roboto"/>
                <a:sym typeface="Roboto"/>
              </a:rPr>
              <a:t> del terminal, que te ayuda</a:t>
            </a:r>
            <a:r>
              <a:rPr lang="es" sz="1000">
                <a:solidFill>
                  <a:srgbClr val="3A3A3A"/>
                </a:solidFill>
                <a:latin typeface="Roboto"/>
                <a:ea typeface="Roboto"/>
                <a:cs typeface="Roboto"/>
                <a:sym typeface="Roboto"/>
              </a:rPr>
              <a:t>rán</a:t>
            </a:r>
            <a:r>
              <a:rPr lang="es" sz="1000" b="0" i="0" u="none" strike="noStrike" cap="none">
                <a:solidFill>
                  <a:srgbClr val="3A3A3A"/>
                </a:solidFill>
                <a:latin typeface="Roboto"/>
                <a:ea typeface="Roboto"/>
                <a:cs typeface="Roboto"/>
                <a:sym typeface="Roboto"/>
              </a:rPr>
              <a:t> a tener siempre el control.</a:t>
            </a:r>
            <a:endParaRPr sz="10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3A3A3A"/>
              </a:solidFill>
              <a:latin typeface="Roboto"/>
              <a:ea typeface="Roboto"/>
              <a:cs typeface="Roboto"/>
              <a:sym typeface="Roboto"/>
            </a:endParaRPr>
          </a:p>
        </p:txBody>
      </p:sp>
      <p:pic>
        <p:nvPicPr>
          <p:cNvPr id="709" name="Google Shape;709;p6"/>
          <p:cNvPicPr preferRelativeResize="0"/>
          <p:nvPr/>
        </p:nvPicPr>
        <p:blipFill rotWithShape="1">
          <a:blip r:embed="rId5">
            <a:alphaModFix/>
          </a:blip>
          <a:srcRect/>
          <a:stretch/>
        </p:blipFill>
        <p:spPr>
          <a:xfrm>
            <a:off x="4827039" y="679536"/>
            <a:ext cx="231600" cy="231600"/>
          </a:xfrm>
          <a:prstGeom prst="rect">
            <a:avLst/>
          </a:prstGeom>
          <a:noFill/>
          <a:ln>
            <a:noFill/>
          </a:ln>
        </p:spPr>
      </p:pic>
      <p:pic>
        <p:nvPicPr>
          <p:cNvPr id="710" name="Google Shape;710;p6"/>
          <p:cNvPicPr preferRelativeResize="0"/>
          <p:nvPr/>
        </p:nvPicPr>
        <p:blipFill rotWithShape="1">
          <a:blip r:embed="rId6">
            <a:alphaModFix/>
          </a:blip>
          <a:srcRect/>
          <a:stretch/>
        </p:blipFill>
        <p:spPr>
          <a:xfrm>
            <a:off x="4814638" y="1845406"/>
            <a:ext cx="256425" cy="268539"/>
          </a:xfrm>
          <a:prstGeom prst="rect">
            <a:avLst/>
          </a:prstGeom>
          <a:noFill/>
          <a:ln>
            <a:noFill/>
          </a:ln>
        </p:spPr>
      </p:pic>
      <p:pic>
        <p:nvPicPr>
          <p:cNvPr id="711" name="Google Shape;711;p6"/>
          <p:cNvPicPr preferRelativeResize="0"/>
          <p:nvPr/>
        </p:nvPicPr>
        <p:blipFill rotWithShape="1">
          <a:blip r:embed="rId7">
            <a:alphaModFix/>
          </a:blip>
          <a:srcRect/>
          <a:stretch/>
        </p:blipFill>
        <p:spPr>
          <a:xfrm>
            <a:off x="4827038" y="3048402"/>
            <a:ext cx="231600" cy="231600"/>
          </a:xfrm>
          <a:prstGeom prst="rect">
            <a:avLst/>
          </a:prstGeom>
          <a:noFill/>
          <a:ln>
            <a:noFill/>
          </a:ln>
        </p:spPr>
      </p:pic>
      <p:sp>
        <p:nvSpPr>
          <p:cNvPr id="712" name="Google Shape;712;p6"/>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01</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¿Quiénes somos?</a:t>
            </a:r>
            <a:endParaRPr sz="800" b="0" i="0" u="none" strike="noStrike" cap="none">
              <a:solidFill>
                <a:srgbClr val="111111"/>
              </a:solidFill>
              <a:latin typeface="DM Sans"/>
              <a:ea typeface="DM Sans"/>
              <a:cs typeface="DM Sans"/>
              <a:sym typeface="DM Sans"/>
            </a:endParaRPr>
          </a:p>
        </p:txBody>
      </p:sp>
      <p:sp>
        <p:nvSpPr>
          <p:cNvPr id="713" name="Google Shape;713;p6"/>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7"/>
          <p:cNvPicPr preferRelativeResize="0"/>
          <p:nvPr/>
        </p:nvPicPr>
        <p:blipFill rotWithShape="1">
          <a:blip r:embed="rId3">
            <a:alphaModFix/>
          </a:blip>
          <a:srcRect l="22335" t="5154" r="20203" b="2806"/>
          <a:stretch/>
        </p:blipFill>
        <p:spPr>
          <a:xfrm>
            <a:off x="4883667" y="464976"/>
            <a:ext cx="3776100" cy="4033800"/>
          </a:xfrm>
          <a:prstGeom prst="roundRect">
            <a:avLst>
              <a:gd name="adj" fmla="val 4730"/>
            </a:avLst>
          </a:prstGeom>
          <a:noFill/>
          <a:ln>
            <a:noFill/>
          </a:ln>
        </p:spPr>
      </p:pic>
      <p:sp>
        <p:nvSpPr>
          <p:cNvPr id="719" name="Google Shape;719;p7"/>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Excelente atención al cliente</a:t>
            </a:r>
            <a:endParaRPr sz="900" b="0" i="0" u="none" strike="noStrike" cap="none">
              <a:solidFill>
                <a:srgbClr val="9E9E9E"/>
              </a:solidFill>
              <a:latin typeface="Roboto Medium"/>
              <a:ea typeface="Roboto Medium"/>
              <a:cs typeface="Roboto Medium"/>
              <a:sym typeface="Roboto Medium"/>
            </a:endParaRPr>
          </a:p>
        </p:txBody>
      </p:sp>
      <p:sp>
        <p:nvSpPr>
          <p:cNvPr id="720" name="Google Shape;720;p7"/>
          <p:cNvSpPr txBox="1"/>
          <p:nvPr/>
        </p:nvSpPr>
        <p:spPr>
          <a:xfrm>
            <a:off x="338950" y="1129550"/>
            <a:ext cx="3926700" cy="1782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000"/>
              <a:buFont typeface="Arial"/>
              <a:buNone/>
            </a:pPr>
            <a:r>
              <a:rPr lang="es" sz="1000" b="0" i="0" u="none" strike="noStrike" cap="none">
                <a:solidFill>
                  <a:srgbClr val="3A3A3A"/>
                </a:solidFill>
                <a:latin typeface="Roboto"/>
                <a:ea typeface="Roboto"/>
                <a:cs typeface="Roboto"/>
                <a:sym typeface="Roboto"/>
              </a:rPr>
              <a:t>Hablando se entiende la gente. Sin esperas: nuestro equipo de asistencia en español está para ayudarte.</a:t>
            </a:r>
            <a:endParaRPr sz="900" b="0" i="0" u="none" strike="noStrike" cap="none">
              <a:solidFill>
                <a:srgbClr val="1D1C1D"/>
              </a:solidFill>
              <a:latin typeface="Roboto"/>
              <a:ea typeface="Roboto"/>
              <a:cs typeface="Roboto"/>
              <a:sym typeface="Roboto"/>
            </a:endParaRPr>
          </a:p>
        </p:txBody>
      </p:sp>
      <p:sp>
        <p:nvSpPr>
          <p:cNvPr id="721" name="Google Shape;721;p7"/>
          <p:cNvSpPr/>
          <p:nvPr/>
        </p:nvSpPr>
        <p:spPr>
          <a:xfrm>
            <a:off x="230400" y="454125"/>
            <a:ext cx="40020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rgbClr val="000000"/>
                </a:solidFill>
                <a:latin typeface="DM Sans"/>
                <a:ea typeface="DM Sans"/>
                <a:cs typeface="DM Sans"/>
                <a:sym typeface="DM Sans"/>
              </a:rPr>
              <a:t>Habla con personas reales</a:t>
            </a:r>
            <a:endParaRPr sz="2200" b="1" i="0" u="none" strike="noStrike" cap="none">
              <a:solidFill>
                <a:srgbClr val="000000"/>
              </a:solidFill>
              <a:latin typeface="DM Sans"/>
              <a:ea typeface="DM Sans"/>
              <a:cs typeface="DM Sans"/>
              <a:sym typeface="DM Sans"/>
            </a:endParaRPr>
          </a:p>
        </p:txBody>
      </p:sp>
      <p:sp>
        <p:nvSpPr>
          <p:cNvPr id="722" name="Google Shape;722;p7"/>
          <p:cNvSpPr/>
          <p:nvPr/>
        </p:nvSpPr>
        <p:spPr>
          <a:xfrm>
            <a:off x="8223710" y="1466492"/>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3" name="Google Shape;723;p7"/>
          <p:cNvGrpSpPr/>
          <p:nvPr/>
        </p:nvGrpSpPr>
        <p:grpSpPr>
          <a:xfrm>
            <a:off x="4575350" y="2639482"/>
            <a:ext cx="2040483" cy="1051212"/>
            <a:chOff x="4511300" y="3355638"/>
            <a:chExt cx="2040483" cy="1051212"/>
          </a:xfrm>
        </p:grpSpPr>
        <p:sp>
          <p:nvSpPr>
            <p:cNvPr id="724" name="Google Shape;724;p7"/>
            <p:cNvSpPr/>
            <p:nvPr/>
          </p:nvSpPr>
          <p:spPr>
            <a:xfrm>
              <a:off x="4511300" y="3434250"/>
              <a:ext cx="1986600" cy="9426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
            <p:cNvSpPr txBox="1"/>
            <p:nvPr/>
          </p:nvSpPr>
          <p:spPr>
            <a:xfrm>
              <a:off x="4597756" y="3355638"/>
              <a:ext cx="931800" cy="806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es" sz="3700" b="1" i="0" u="none" strike="noStrike" cap="none">
                  <a:solidFill>
                    <a:srgbClr val="00A699"/>
                  </a:solidFill>
                  <a:latin typeface="DM Sans"/>
                  <a:ea typeface="DM Sans"/>
                  <a:cs typeface="DM Sans"/>
                  <a:sym typeface="DM Sans"/>
                </a:rPr>
                <a:t>4,5</a:t>
              </a:r>
              <a:endParaRPr sz="3700" b="1" i="0" u="none" strike="noStrike" cap="none">
                <a:solidFill>
                  <a:srgbClr val="00A699"/>
                </a:solidFill>
                <a:latin typeface="DM Sans"/>
                <a:ea typeface="DM Sans"/>
                <a:cs typeface="DM Sans"/>
                <a:sym typeface="DM Sans"/>
              </a:endParaRPr>
            </a:p>
          </p:txBody>
        </p:sp>
        <p:sp>
          <p:nvSpPr>
            <p:cNvPr id="726" name="Google Shape;726;p7"/>
            <p:cNvSpPr txBox="1"/>
            <p:nvPr/>
          </p:nvSpPr>
          <p:spPr>
            <a:xfrm>
              <a:off x="5357483" y="3743003"/>
              <a:ext cx="1194300" cy="2523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1600"/>
                <a:buFont typeface="Arial"/>
                <a:buNone/>
              </a:pPr>
              <a:r>
                <a:rPr lang="es" sz="1600" b="0" i="0" u="none" strike="noStrike" cap="none">
                  <a:solidFill>
                    <a:srgbClr val="00A699"/>
                  </a:solidFill>
                  <a:latin typeface="DM Sans Light"/>
                  <a:ea typeface="DM Sans Light"/>
                  <a:cs typeface="DM Sans Light"/>
                  <a:sym typeface="DM Sans Light"/>
                </a:rPr>
                <a:t>de cada 5</a:t>
              </a:r>
              <a:endParaRPr sz="1600" b="0" i="0" u="none" strike="noStrike" cap="none">
                <a:solidFill>
                  <a:srgbClr val="FFFFFF"/>
                </a:solidFill>
                <a:latin typeface="DM Sans Light"/>
                <a:ea typeface="DM Sans Light"/>
                <a:cs typeface="DM Sans Light"/>
                <a:sym typeface="DM Sans Light"/>
              </a:endParaRPr>
            </a:p>
          </p:txBody>
        </p:sp>
        <p:sp>
          <p:nvSpPr>
            <p:cNvPr id="727" name="Google Shape;727;p7"/>
            <p:cNvSpPr txBox="1"/>
            <p:nvPr/>
          </p:nvSpPr>
          <p:spPr>
            <a:xfrm>
              <a:off x="4597208" y="4013250"/>
              <a:ext cx="1799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70000"/>
                </a:lnSpc>
                <a:spcBef>
                  <a:spcPts val="0"/>
                </a:spcBef>
                <a:spcAft>
                  <a:spcPts val="0"/>
                </a:spcAft>
                <a:buClr>
                  <a:srgbClr val="000000"/>
                </a:buClr>
                <a:buSzPts val="1000"/>
                <a:buFont typeface="Arial"/>
                <a:buNone/>
              </a:pPr>
              <a:r>
                <a:rPr lang="es" sz="1000" b="0" i="0" u="none" strike="noStrike" cap="none">
                  <a:solidFill>
                    <a:srgbClr val="111111"/>
                  </a:solidFill>
                  <a:latin typeface="Roboto"/>
                  <a:ea typeface="Roboto"/>
                  <a:cs typeface="Roboto"/>
                  <a:sym typeface="Roboto"/>
                </a:rPr>
                <a:t>Satisfacción del cliente</a:t>
              </a:r>
              <a:endParaRPr sz="1000" b="0" i="0" u="none" strike="noStrike" cap="none">
                <a:solidFill>
                  <a:srgbClr val="111111"/>
                </a:solidFill>
                <a:latin typeface="Roboto"/>
                <a:ea typeface="Roboto"/>
                <a:cs typeface="Roboto"/>
                <a:sym typeface="Roboto"/>
              </a:endParaRPr>
            </a:p>
            <a:p>
              <a:pPr marL="0" marR="0" lvl="0" indent="0" algn="ctr" rtl="0">
                <a:lnSpc>
                  <a:spcPct val="70000"/>
                </a:lnSpc>
                <a:spcBef>
                  <a:spcPts val="0"/>
                </a:spcBef>
                <a:spcAft>
                  <a:spcPts val="0"/>
                </a:spcAft>
                <a:buClr>
                  <a:srgbClr val="000000"/>
                </a:buClr>
                <a:buSzPts val="1200"/>
                <a:buFont typeface="Arial"/>
                <a:buNone/>
              </a:pPr>
              <a:endParaRPr sz="1200" b="0" i="0" u="none" strike="noStrike" cap="none">
                <a:solidFill>
                  <a:srgbClr val="E6F6F5"/>
                </a:solidFill>
                <a:latin typeface="Roboto"/>
                <a:ea typeface="Roboto"/>
                <a:cs typeface="Roboto"/>
                <a:sym typeface="Roboto"/>
              </a:endParaRPr>
            </a:p>
            <a:p>
              <a:pPr marL="0" marR="0" lvl="0" indent="0" algn="ctr" rtl="0">
                <a:lnSpc>
                  <a:spcPct val="70000"/>
                </a:lnSpc>
                <a:spcBef>
                  <a:spcPts val="0"/>
                </a:spcBef>
                <a:spcAft>
                  <a:spcPts val="0"/>
                </a:spcAft>
                <a:buClr>
                  <a:srgbClr val="000000"/>
                </a:buClr>
                <a:buSzPts val="1200"/>
                <a:buFont typeface="Arial"/>
                <a:buNone/>
              </a:pPr>
              <a:endParaRPr sz="1200" b="0" i="0" u="none" strike="noStrike" cap="none">
                <a:solidFill>
                  <a:srgbClr val="E6F6F5"/>
                </a:solidFill>
                <a:latin typeface="Roboto"/>
                <a:ea typeface="Roboto"/>
                <a:cs typeface="Roboto"/>
                <a:sym typeface="Roboto"/>
              </a:endParaRPr>
            </a:p>
          </p:txBody>
        </p:sp>
      </p:grpSp>
      <p:sp>
        <p:nvSpPr>
          <p:cNvPr id="728" name="Google Shape;728;p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7</a:t>
            </a:fld>
            <a:endParaRPr/>
          </a:p>
        </p:txBody>
      </p:sp>
      <p:sp>
        <p:nvSpPr>
          <p:cNvPr id="729" name="Google Shape;729;p7"/>
          <p:cNvSpPr/>
          <p:nvPr/>
        </p:nvSpPr>
        <p:spPr>
          <a:xfrm>
            <a:off x="365222" y="3073113"/>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7"/>
          <p:cNvSpPr/>
          <p:nvPr/>
        </p:nvSpPr>
        <p:spPr>
          <a:xfrm>
            <a:off x="592334" y="1663854"/>
            <a:ext cx="3749700" cy="27162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chemeClr val="dk1"/>
                </a:solidFill>
                <a:latin typeface="DM Sans"/>
                <a:ea typeface="DM Sans"/>
                <a:cs typeface="DM Sans"/>
                <a:sym typeface="DM Sans"/>
              </a:rPr>
              <a:t>Atención al cliente cercana y humana</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1D1C1D"/>
                </a:solidFill>
                <a:latin typeface="Roboto"/>
                <a:ea typeface="Roboto"/>
                <a:cs typeface="Roboto"/>
                <a:sym typeface="Roboto"/>
              </a:rPr>
              <a:t>No tienes que esperar para hablar con una persona: contacta con nuestro equipo de ayuda en cuestión de segundos. </a:t>
            </a:r>
            <a:r>
              <a:rPr lang="es" sz="800">
                <a:solidFill>
                  <a:srgbClr val="1D1C1D"/>
                </a:solidFill>
                <a:latin typeface="Roboto"/>
                <a:ea typeface="Roboto"/>
                <a:cs typeface="Roboto"/>
                <a:sym typeface="Roboto"/>
              </a:rPr>
              <a:t>La atención especializada está</a:t>
            </a:r>
            <a:r>
              <a:rPr lang="es" sz="800" b="0" i="0" u="none" strike="noStrike" cap="none">
                <a:solidFill>
                  <a:srgbClr val="1D1C1D"/>
                </a:solidFill>
                <a:latin typeface="Roboto"/>
                <a:ea typeface="Roboto"/>
                <a:cs typeface="Roboto"/>
                <a:sym typeface="Roboto"/>
              </a:rPr>
              <a:t> disponible todos los días de las 08:00 a las 18:00 horas.</a:t>
            </a:r>
            <a:endParaRPr sz="8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chemeClr val="dk1"/>
                </a:solidFill>
                <a:latin typeface="DM Sans"/>
                <a:ea typeface="DM Sans"/>
                <a:cs typeface="DM Sans"/>
                <a:sym typeface="DM Sans"/>
              </a:rPr>
              <a:t>Soluciona los problemas técnicos en cuestión de minutos</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D1C1D"/>
                </a:solidFill>
                <a:latin typeface="Roboto"/>
                <a:ea typeface="Roboto"/>
                <a:cs typeface="Roboto"/>
                <a:sym typeface="Roboto"/>
              </a:rPr>
              <a:t>Disponible de 08:00 a 23:00 horas, nuestro equipo de asistencia técnica puede conectarse a distancia a tu terminal y solucionar la mayoría de los problemas. ¡Sin esperas</a:t>
            </a:r>
            <a:r>
              <a:rPr lang="es" sz="800">
                <a:solidFill>
                  <a:srgbClr val="1D1C1D"/>
                </a:solidFill>
                <a:latin typeface="Roboto"/>
                <a:ea typeface="Roboto"/>
                <a:cs typeface="Roboto"/>
                <a:sym typeface="Roboto"/>
              </a:rPr>
              <a:t>!</a:t>
            </a:r>
            <a:endParaRPr sz="7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chemeClr val="dk1"/>
                </a:solidFill>
                <a:latin typeface="DM Sans"/>
                <a:ea typeface="DM Sans"/>
                <a:cs typeface="DM Sans"/>
                <a:sym typeface="DM Sans"/>
              </a:rPr>
              <a:t>Acceso al directorio de preguntas frecuentes y guías online</a:t>
            </a:r>
            <a:endParaRPr sz="10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DM Sans"/>
              <a:ea typeface="DM Sans"/>
              <a:cs typeface="DM Sans"/>
              <a:sym typeface="DM Sans"/>
            </a:endParaRPr>
          </a:p>
          <a:p>
            <a:pPr marL="0" marR="0" lvl="0" indent="0" algn="l" rtl="0">
              <a:lnSpc>
                <a:spcPct val="115000"/>
              </a:lnSpc>
              <a:spcBef>
                <a:spcPts val="0"/>
              </a:spcBef>
              <a:spcAft>
                <a:spcPts val="0"/>
              </a:spcAft>
              <a:buClr>
                <a:schemeClr val="accent1"/>
              </a:buClr>
              <a:buSzPts val="1100"/>
              <a:buFont typeface="Arial"/>
              <a:buNone/>
            </a:pPr>
            <a:r>
              <a:rPr lang="es" sz="800" b="0" i="0" u="none" strike="noStrike" cap="none">
                <a:solidFill>
                  <a:srgbClr val="111111"/>
                </a:solidFill>
                <a:latin typeface="Roboto"/>
                <a:ea typeface="Roboto"/>
                <a:cs typeface="Roboto"/>
                <a:sym typeface="Roboto"/>
              </a:rPr>
              <a:t>Nuestro centro de ayuda está disponible todos los días de la semana e incluye preguntas frecuentes, artículos, guías, consejos y asistencia para solucionar tus problemas.</a:t>
            </a:r>
            <a:endParaRPr sz="800" b="0" i="0" u="none" strike="noStrike" cap="none">
              <a:solidFill>
                <a:schemeClr val="dk1"/>
              </a:solidFill>
              <a:latin typeface="Roboto"/>
              <a:ea typeface="Roboto"/>
              <a:cs typeface="Roboto"/>
              <a:sym typeface="Roboto"/>
            </a:endParaRPr>
          </a:p>
          <a:p>
            <a:pPr marL="0" marR="0" lvl="0" indent="0" algn="l" rtl="0">
              <a:lnSpc>
                <a:spcPct val="115000"/>
              </a:lnSpc>
              <a:spcBef>
                <a:spcPts val="400"/>
              </a:spcBef>
              <a:spcAft>
                <a:spcPts val="0"/>
              </a:spcAft>
              <a:buClr>
                <a:schemeClr val="dk1"/>
              </a:buClr>
              <a:buSzPts val="1100"/>
              <a:buFont typeface="Arial"/>
              <a:buNone/>
            </a:pPr>
            <a:endParaRPr sz="8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pic>
        <p:nvPicPr>
          <p:cNvPr id="731" name="Google Shape;731;p7"/>
          <p:cNvPicPr preferRelativeResize="0"/>
          <p:nvPr/>
        </p:nvPicPr>
        <p:blipFill rotWithShape="1">
          <a:blip r:embed="rId4">
            <a:alphaModFix/>
          </a:blip>
          <a:srcRect/>
          <a:stretch/>
        </p:blipFill>
        <p:spPr>
          <a:xfrm>
            <a:off x="354651" y="3749943"/>
            <a:ext cx="178200" cy="178200"/>
          </a:xfrm>
          <a:prstGeom prst="rect">
            <a:avLst/>
          </a:prstGeom>
          <a:noFill/>
          <a:ln>
            <a:noFill/>
          </a:ln>
        </p:spPr>
      </p:pic>
      <p:pic>
        <p:nvPicPr>
          <p:cNvPr id="732" name="Google Shape;732;p7"/>
          <p:cNvPicPr preferRelativeResize="0"/>
          <p:nvPr/>
        </p:nvPicPr>
        <p:blipFill rotWithShape="1">
          <a:blip r:embed="rId5">
            <a:alphaModFix/>
          </a:blip>
          <a:srcRect/>
          <a:stretch/>
        </p:blipFill>
        <p:spPr>
          <a:xfrm>
            <a:off x="327951" y="2736717"/>
            <a:ext cx="231600" cy="231600"/>
          </a:xfrm>
          <a:prstGeom prst="rect">
            <a:avLst/>
          </a:prstGeom>
          <a:noFill/>
          <a:ln>
            <a:noFill/>
          </a:ln>
        </p:spPr>
      </p:pic>
      <p:pic>
        <p:nvPicPr>
          <p:cNvPr id="733" name="Google Shape;733;p7"/>
          <p:cNvPicPr preferRelativeResize="0"/>
          <p:nvPr/>
        </p:nvPicPr>
        <p:blipFill rotWithShape="1">
          <a:blip r:embed="rId6">
            <a:alphaModFix/>
          </a:blip>
          <a:srcRect/>
          <a:stretch/>
        </p:blipFill>
        <p:spPr>
          <a:xfrm>
            <a:off x="336501" y="1728808"/>
            <a:ext cx="214500" cy="214500"/>
          </a:xfrm>
          <a:prstGeom prst="rect">
            <a:avLst/>
          </a:prstGeom>
          <a:noFill/>
          <a:ln>
            <a:noFill/>
          </a:ln>
        </p:spPr>
      </p:pic>
      <p:sp>
        <p:nvSpPr>
          <p:cNvPr id="734" name="Google Shape;734;p7"/>
          <p:cNvSpPr/>
          <p:nvPr/>
        </p:nvSpPr>
        <p:spPr>
          <a:xfrm>
            <a:off x="6849275" y="2199569"/>
            <a:ext cx="1986600" cy="9651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7"/>
          <p:cNvSpPr txBox="1"/>
          <p:nvPr/>
        </p:nvSpPr>
        <p:spPr>
          <a:xfrm>
            <a:off x="7483225" y="2501698"/>
            <a:ext cx="1194300" cy="252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s" sz="1600" b="0" i="0" u="none" strike="noStrike" cap="none">
                <a:solidFill>
                  <a:srgbClr val="00A699"/>
                </a:solidFill>
                <a:latin typeface="DM Sans Light"/>
                <a:ea typeface="DM Sans Light"/>
                <a:cs typeface="DM Sans Light"/>
                <a:sym typeface="DM Sans Light"/>
              </a:rPr>
              <a:t>segundos</a:t>
            </a:r>
            <a:endParaRPr sz="1600" b="0" i="0" u="none" strike="noStrike" cap="none">
              <a:solidFill>
                <a:srgbClr val="00A699"/>
              </a:solidFill>
              <a:latin typeface="DM Sans Light"/>
              <a:ea typeface="DM Sans Light"/>
              <a:cs typeface="DM Sans Light"/>
              <a:sym typeface="DM Sans Light"/>
            </a:endParaRPr>
          </a:p>
        </p:txBody>
      </p:sp>
      <p:sp>
        <p:nvSpPr>
          <p:cNvPr id="736" name="Google Shape;736;p7"/>
          <p:cNvSpPr txBox="1"/>
          <p:nvPr/>
        </p:nvSpPr>
        <p:spPr>
          <a:xfrm>
            <a:off x="6971478" y="2142325"/>
            <a:ext cx="710400" cy="806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800"/>
              <a:buFont typeface="Arial"/>
              <a:buNone/>
            </a:pPr>
            <a:r>
              <a:rPr lang="es" sz="3800" b="1" i="0" u="none" strike="noStrike" cap="none">
                <a:solidFill>
                  <a:srgbClr val="00A699"/>
                </a:solidFill>
                <a:latin typeface="DM Sans"/>
                <a:ea typeface="DM Sans"/>
                <a:cs typeface="DM Sans"/>
                <a:sym typeface="DM Sans"/>
              </a:rPr>
              <a:t>16</a:t>
            </a:r>
            <a:endParaRPr sz="3800" b="1" i="0" u="none" strike="noStrike" cap="none">
              <a:solidFill>
                <a:srgbClr val="00A699"/>
              </a:solidFill>
              <a:latin typeface="DM Sans"/>
              <a:ea typeface="DM Sans"/>
              <a:cs typeface="DM Sans"/>
              <a:sym typeface="DM Sans"/>
            </a:endParaRPr>
          </a:p>
        </p:txBody>
      </p:sp>
      <p:sp>
        <p:nvSpPr>
          <p:cNvPr id="737" name="Google Shape;737;p7"/>
          <p:cNvSpPr txBox="1"/>
          <p:nvPr/>
        </p:nvSpPr>
        <p:spPr>
          <a:xfrm>
            <a:off x="6977378" y="2804957"/>
            <a:ext cx="1858500" cy="252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111111"/>
                </a:solidFill>
                <a:latin typeface="Roboto"/>
                <a:ea typeface="Roboto"/>
                <a:cs typeface="Roboto"/>
                <a:sym typeface="Roboto"/>
              </a:rPr>
              <a:t>Tiempo medio de espera</a:t>
            </a:r>
            <a:endParaRPr sz="1000" b="0" i="0" u="none" strike="noStrike" cap="none">
              <a:solidFill>
                <a:srgbClr val="111111"/>
              </a:solidFill>
              <a:latin typeface="Roboto Light"/>
              <a:ea typeface="Roboto Light"/>
              <a:cs typeface="Roboto Light"/>
              <a:sym typeface="Roboto Light"/>
            </a:endParaRPr>
          </a:p>
        </p:txBody>
      </p:sp>
      <p:sp>
        <p:nvSpPr>
          <p:cNvPr id="738" name="Google Shape;738;p7"/>
          <p:cNvSpPr/>
          <p:nvPr/>
        </p:nvSpPr>
        <p:spPr>
          <a:xfrm>
            <a:off x="5910766" y="3808893"/>
            <a:ext cx="796500" cy="828600"/>
          </a:xfrm>
          <a:prstGeom prst="roundRect">
            <a:avLst>
              <a:gd name="adj" fmla="val 13366"/>
            </a:avLst>
          </a:prstGeom>
          <a:solidFill>
            <a:srgbClr val="FFFFFF"/>
          </a:solidFill>
          <a:ln>
            <a:noFill/>
          </a:ln>
          <a:effectLst>
            <a:outerShdw blurRad="57150" dist="28575" dir="11520000" algn="bl" rotWithShape="0">
              <a:srgbClr val="000000">
                <a:alpha val="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9" name="Google Shape;739;p7"/>
          <p:cNvGrpSpPr/>
          <p:nvPr/>
        </p:nvGrpSpPr>
        <p:grpSpPr>
          <a:xfrm>
            <a:off x="6032228" y="3873011"/>
            <a:ext cx="594327" cy="506692"/>
            <a:chOff x="4356834" y="3466100"/>
            <a:chExt cx="942030" cy="807220"/>
          </a:xfrm>
        </p:grpSpPr>
        <p:pic>
          <p:nvPicPr>
            <p:cNvPr id="740" name="Google Shape;740;p7"/>
            <p:cNvPicPr preferRelativeResize="0"/>
            <p:nvPr/>
          </p:nvPicPr>
          <p:blipFill rotWithShape="1">
            <a:blip r:embed="rId7">
              <a:alphaModFix/>
            </a:blip>
            <a:srcRect l="19724" t="8022" r="41629" b="29497"/>
            <a:stretch/>
          </p:blipFill>
          <p:spPr>
            <a:xfrm>
              <a:off x="4356834" y="3466100"/>
              <a:ext cx="935034" cy="807220"/>
            </a:xfrm>
            <a:prstGeom prst="rect">
              <a:avLst/>
            </a:prstGeom>
            <a:noFill/>
            <a:ln>
              <a:noFill/>
            </a:ln>
          </p:spPr>
        </p:pic>
        <p:sp>
          <p:nvSpPr>
            <p:cNvPr id="741" name="Google Shape;741;p7"/>
            <p:cNvSpPr/>
            <p:nvPr/>
          </p:nvSpPr>
          <p:spPr>
            <a:xfrm>
              <a:off x="5174364" y="3495600"/>
              <a:ext cx="124500" cy="282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2" name="Google Shape;742;p7"/>
          <p:cNvSpPr/>
          <p:nvPr/>
        </p:nvSpPr>
        <p:spPr>
          <a:xfrm>
            <a:off x="6836178" y="3816955"/>
            <a:ext cx="796500" cy="828600"/>
          </a:xfrm>
          <a:prstGeom prst="roundRect">
            <a:avLst>
              <a:gd name="adj" fmla="val 13366"/>
            </a:avLst>
          </a:prstGeom>
          <a:solidFill>
            <a:srgbClr val="0E101A"/>
          </a:solidFill>
          <a:ln>
            <a:noFill/>
          </a:ln>
          <a:effectLst>
            <a:outerShdw blurRad="57150" dist="28575" dir="11520000" algn="bl" rotWithShape="0">
              <a:srgbClr val="000000">
                <a:alpha val="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3" name="Google Shape;743;p7"/>
          <p:cNvPicPr preferRelativeResize="0"/>
          <p:nvPr/>
        </p:nvPicPr>
        <p:blipFill rotWithShape="1">
          <a:blip r:embed="rId8">
            <a:alphaModFix/>
          </a:blip>
          <a:srcRect/>
          <a:stretch/>
        </p:blipFill>
        <p:spPr>
          <a:xfrm>
            <a:off x="6934890" y="3882206"/>
            <a:ext cx="599074" cy="599074"/>
          </a:xfrm>
          <a:prstGeom prst="rect">
            <a:avLst/>
          </a:prstGeom>
          <a:noFill/>
          <a:ln>
            <a:noFill/>
          </a:ln>
        </p:spPr>
      </p:pic>
      <p:sp>
        <p:nvSpPr>
          <p:cNvPr id="744" name="Google Shape;744;p7"/>
          <p:cNvSpPr txBox="1"/>
          <p:nvPr/>
        </p:nvSpPr>
        <p:spPr>
          <a:xfrm>
            <a:off x="5910766" y="4434156"/>
            <a:ext cx="796500" cy="14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00"/>
              <a:buFont typeface="Arial"/>
              <a:buNone/>
            </a:pPr>
            <a:r>
              <a:rPr lang="es" sz="400" b="0" i="0" u="none" strike="noStrike" cap="none">
                <a:solidFill>
                  <a:srgbClr val="000000"/>
                </a:solidFill>
                <a:latin typeface="Roboto"/>
                <a:ea typeface="Roboto"/>
                <a:cs typeface="Roboto"/>
                <a:sym typeface="Roboto"/>
              </a:rPr>
              <a:t>Mejor rediseño de la experiencia de cliente 2021</a:t>
            </a:r>
            <a:endParaRPr sz="400" b="0" i="0" u="none" strike="noStrike" cap="none">
              <a:solidFill>
                <a:srgbClr val="000000"/>
              </a:solidFill>
              <a:latin typeface="Roboto"/>
              <a:ea typeface="Roboto"/>
              <a:cs typeface="Roboto"/>
              <a:sym typeface="Roboto"/>
            </a:endParaRPr>
          </a:p>
        </p:txBody>
      </p:sp>
      <p:sp>
        <p:nvSpPr>
          <p:cNvPr id="745" name="Google Shape;745;p7"/>
          <p:cNvSpPr txBox="1"/>
          <p:nvPr/>
        </p:nvSpPr>
        <p:spPr>
          <a:xfrm>
            <a:off x="6916884" y="4416030"/>
            <a:ext cx="635100" cy="214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00"/>
              <a:buFont typeface="Arial"/>
              <a:buNone/>
            </a:pPr>
            <a:r>
              <a:rPr lang="es" sz="400" b="0" i="0" u="none" strike="noStrike" cap="none">
                <a:solidFill>
                  <a:srgbClr val="FFFFFF"/>
                </a:solidFill>
                <a:latin typeface="Roboto"/>
                <a:ea typeface="Roboto"/>
                <a:cs typeface="Roboto"/>
                <a:sym typeface="Roboto"/>
              </a:rPr>
              <a:t>Mejor equipo de desarrollo empresarial de gestión de cuentas 2023</a:t>
            </a:r>
            <a:endParaRPr sz="400" b="0" i="0" u="none" strike="noStrike" cap="none">
              <a:solidFill>
                <a:srgbClr val="FFFFFF"/>
              </a:solidFill>
              <a:latin typeface="Roboto"/>
              <a:ea typeface="Roboto"/>
              <a:cs typeface="Roboto"/>
              <a:sym typeface="Roboto"/>
            </a:endParaRPr>
          </a:p>
        </p:txBody>
      </p:sp>
      <p:sp>
        <p:nvSpPr>
          <p:cNvPr id="746" name="Google Shape;746;p7"/>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01</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¿Quiénes somos?</a:t>
            </a:r>
            <a:endParaRPr sz="800" b="0" i="0" u="none" strike="noStrike" cap="none">
              <a:solidFill>
                <a:srgbClr val="111111"/>
              </a:solidFill>
              <a:latin typeface="DM Sans"/>
              <a:ea typeface="DM Sans"/>
              <a:cs typeface="DM Sans"/>
              <a:sym typeface="DM Sans"/>
            </a:endParaRPr>
          </a:p>
        </p:txBody>
      </p:sp>
      <p:sp>
        <p:nvSpPr>
          <p:cNvPr id="747" name="Google Shape;747;p7"/>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8</a:t>
            </a:fld>
            <a:endParaRPr/>
          </a:p>
        </p:txBody>
      </p:sp>
      <p:sp>
        <p:nvSpPr>
          <p:cNvPr id="753" name="Google Shape;753;p8"/>
          <p:cNvSpPr txBox="1"/>
          <p:nvPr/>
        </p:nvSpPr>
        <p:spPr>
          <a:xfrm>
            <a:off x="6366325" y="140700"/>
            <a:ext cx="2573100" cy="144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s" sz="800" b="0" i="0" u="none" strike="noStrike" cap="none">
                <a:solidFill>
                  <a:srgbClr val="6FD2C9"/>
                </a:solidFill>
                <a:latin typeface="DM Sans Medium"/>
                <a:ea typeface="DM Sans Medium"/>
                <a:cs typeface="DM Sans Medium"/>
                <a:sym typeface="DM Sans Medium"/>
              </a:rPr>
              <a:t>01</a:t>
            </a:r>
            <a:r>
              <a:rPr lang="es" sz="800" b="0" i="0" u="none" strike="noStrike" cap="none">
                <a:solidFill>
                  <a:srgbClr val="92E7BD"/>
                </a:solidFill>
                <a:latin typeface="DM Sans Medium"/>
                <a:ea typeface="DM Sans Medium"/>
                <a:cs typeface="DM Sans Medium"/>
                <a:sym typeface="DM Sans Medium"/>
              </a:rPr>
              <a:t> </a:t>
            </a:r>
            <a:r>
              <a:rPr lang="es" sz="800" b="0" i="0" u="none" strike="noStrike" cap="none">
                <a:solidFill>
                  <a:srgbClr val="111111"/>
                </a:solidFill>
                <a:latin typeface="DM Sans"/>
                <a:ea typeface="DM Sans"/>
                <a:cs typeface="DM Sans"/>
                <a:sym typeface="DM Sans"/>
              </a:rPr>
              <a:t>¿Quiénes somos?</a:t>
            </a:r>
            <a:endParaRPr sz="800" b="0" i="0" u="none" strike="noStrike" cap="none">
              <a:solidFill>
                <a:srgbClr val="111111"/>
              </a:solidFill>
              <a:latin typeface="DM Sans"/>
              <a:ea typeface="DM Sans"/>
              <a:cs typeface="DM Sans"/>
              <a:sym typeface="DM Sans"/>
            </a:endParaRPr>
          </a:p>
        </p:txBody>
      </p:sp>
      <p:sp>
        <p:nvSpPr>
          <p:cNvPr id="754" name="Google Shape;754;p8"/>
          <p:cNvSpPr/>
          <p:nvPr/>
        </p:nvSpPr>
        <p:spPr>
          <a:xfrm>
            <a:off x="10044835" y="3245390"/>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8"/>
          <p:cNvSpPr/>
          <p:nvPr/>
        </p:nvSpPr>
        <p:spPr>
          <a:xfrm>
            <a:off x="7515210" y="2419865"/>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8"/>
          <p:cNvSpPr txBox="1"/>
          <p:nvPr/>
        </p:nvSpPr>
        <p:spPr>
          <a:xfrm>
            <a:off x="335100" y="1682763"/>
            <a:ext cx="3694800" cy="39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0" i="0" u="none" strike="noStrike" cap="none">
                <a:solidFill>
                  <a:srgbClr val="3A3A3A"/>
                </a:solidFill>
                <a:latin typeface="Roboto"/>
                <a:ea typeface="Roboto"/>
                <a:cs typeface="Roboto"/>
                <a:sym typeface="Roboto"/>
              </a:rPr>
              <a:t>Únete a Dojo sin complicaciones: disfruta de un proceso rápido diseñado para ayudarte en todo momento.</a:t>
            </a:r>
            <a:endParaRPr sz="1000" b="0" i="0" u="none" strike="noStrike" cap="none">
              <a:solidFill>
                <a:srgbClr val="3A3A3A"/>
              </a:solidFill>
              <a:latin typeface="Roboto"/>
              <a:ea typeface="Roboto"/>
              <a:cs typeface="Roboto"/>
              <a:sym typeface="Roboto"/>
            </a:endParaRPr>
          </a:p>
        </p:txBody>
      </p:sp>
      <p:sp>
        <p:nvSpPr>
          <p:cNvPr id="757" name="Google Shape;757;p8"/>
          <p:cNvSpPr/>
          <p:nvPr/>
        </p:nvSpPr>
        <p:spPr>
          <a:xfrm>
            <a:off x="230400" y="454125"/>
            <a:ext cx="4341600" cy="752100"/>
          </a:xfrm>
          <a:prstGeom prst="rect">
            <a:avLst/>
          </a:prstGeom>
          <a:noFill/>
          <a:ln>
            <a:noFill/>
          </a:ln>
        </p:spPr>
        <p:txBody>
          <a:bodyPr spcFirstLastPara="1" wrap="square" lIns="90000" tIns="90000"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chemeClr val="dk1"/>
                </a:solidFill>
                <a:latin typeface="DM Sans"/>
                <a:ea typeface="DM Sans"/>
                <a:cs typeface="DM Sans"/>
                <a:sym typeface="DM Sans"/>
              </a:rPr>
              <a:t>¿A punto para empezar?</a:t>
            </a:r>
            <a:endParaRPr sz="2200" b="1" i="0" u="none" strike="noStrike" cap="none">
              <a:solidFill>
                <a:schemeClr val="dk1"/>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2200"/>
              <a:buFont typeface="Arial"/>
              <a:buNone/>
            </a:pPr>
            <a:r>
              <a:rPr lang="es" sz="2200" b="1" i="0" u="none" strike="noStrike" cap="none">
                <a:solidFill>
                  <a:schemeClr val="dk1"/>
                </a:solidFill>
                <a:latin typeface="DM Sans"/>
                <a:ea typeface="DM Sans"/>
                <a:cs typeface="DM Sans"/>
                <a:sym typeface="DM Sans"/>
              </a:rPr>
              <a:t>Con Dojo todo es fácil desde el principio.</a:t>
            </a:r>
            <a:endParaRPr sz="2400" b="1" i="0" u="none" strike="noStrike" cap="none">
              <a:solidFill>
                <a:srgbClr val="262626"/>
              </a:solidFill>
              <a:latin typeface="DM Sans"/>
              <a:ea typeface="DM Sans"/>
              <a:cs typeface="DM Sans"/>
              <a:sym typeface="DM Sans"/>
            </a:endParaRPr>
          </a:p>
        </p:txBody>
      </p:sp>
      <p:pic>
        <p:nvPicPr>
          <p:cNvPr id="758" name="Google Shape;758;p8"/>
          <p:cNvPicPr preferRelativeResize="0"/>
          <p:nvPr/>
        </p:nvPicPr>
        <p:blipFill rotWithShape="1">
          <a:blip r:embed="rId3">
            <a:alphaModFix/>
          </a:blip>
          <a:srcRect l="5982" t="6492" r="5786" b="11948"/>
          <a:stretch/>
        </p:blipFill>
        <p:spPr>
          <a:xfrm>
            <a:off x="338950" y="2196750"/>
            <a:ext cx="3874500" cy="2385000"/>
          </a:xfrm>
          <a:prstGeom prst="roundRect">
            <a:avLst>
              <a:gd name="adj" fmla="val 12353"/>
            </a:avLst>
          </a:prstGeom>
          <a:noFill/>
          <a:ln>
            <a:noFill/>
          </a:ln>
        </p:spPr>
      </p:pic>
      <p:sp>
        <p:nvSpPr>
          <p:cNvPr id="759" name="Google Shape;759;p8"/>
          <p:cNvSpPr txBox="1"/>
          <p:nvPr/>
        </p:nvSpPr>
        <p:spPr>
          <a:xfrm>
            <a:off x="228600" y="155000"/>
            <a:ext cx="4658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666666"/>
                </a:solidFill>
                <a:latin typeface="DM Sans"/>
                <a:ea typeface="DM Sans"/>
                <a:cs typeface="DM Sans"/>
                <a:sym typeface="DM Sans"/>
              </a:rPr>
              <a:t>Cambia y regístrate: es así de simple</a:t>
            </a:r>
            <a:endParaRPr sz="900" b="0" i="0" u="none" strike="noStrike" cap="none">
              <a:solidFill>
                <a:srgbClr val="9E9E9E"/>
              </a:solidFill>
              <a:latin typeface="Roboto Medium"/>
              <a:ea typeface="Roboto Medium"/>
              <a:cs typeface="Roboto Medium"/>
              <a:sym typeface="Roboto Medium"/>
            </a:endParaRPr>
          </a:p>
        </p:txBody>
      </p:sp>
      <p:sp>
        <p:nvSpPr>
          <p:cNvPr id="760" name="Google Shape;760;p8"/>
          <p:cNvSpPr/>
          <p:nvPr/>
        </p:nvSpPr>
        <p:spPr>
          <a:xfrm>
            <a:off x="4886997" y="2014434"/>
            <a:ext cx="129000" cy="4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8"/>
          <p:cNvSpPr/>
          <p:nvPr/>
        </p:nvSpPr>
        <p:spPr>
          <a:xfrm>
            <a:off x="5114100" y="607676"/>
            <a:ext cx="3037500" cy="3073500"/>
          </a:xfrm>
          <a:prstGeom prst="roundRect">
            <a:avLst>
              <a:gd name="adj" fmla="val 0"/>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Cámbiate fácilmente</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1D1C1D"/>
                </a:solidFill>
                <a:latin typeface="Roboto"/>
                <a:ea typeface="Roboto"/>
                <a:cs typeface="Roboto"/>
                <a:sym typeface="Roboto"/>
              </a:rPr>
              <a:t>Hacer el cambio es fácil: no tienes que cambiar de cuenta bancaria.</a:t>
            </a:r>
            <a:endParaRPr sz="7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000"/>
              <a:buFont typeface="Arial"/>
              <a:buNone/>
            </a:pPr>
            <a:r>
              <a:rPr lang="es" sz="1000" b="1" i="0" u="none" strike="noStrike" cap="none">
                <a:solidFill>
                  <a:srgbClr val="262626"/>
                </a:solidFill>
                <a:latin typeface="DM Sans"/>
                <a:ea typeface="DM Sans"/>
                <a:cs typeface="DM Sans"/>
                <a:sym typeface="DM Sans"/>
              </a:rPr>
              <a:t>Regístrate en unos sencillos pasos</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r>
              <a:rPr lang="es" sz="800" b="0" i="0" u="none" strike="noStrike" cap="none">
                <a:solidFill>
                  <a:srgbClr val="1D1C1D"/>
                </a:solidFill>
                <a:latin typeface="Roboto"/>
                <a:ea typeface="Roboto"/>
                <a:cs typeface="Roboto"/>
                <a:sym typeface="Roboto"/>
              </a:rPr>
              <a:t>Recibe ayuda de un asesor especializado en pagos para cumplimentar tu solicitud. Una vez aprobada, recibirás tu terminal en pocos días.</a:t>
            </a:r>
            <a:endParaRPr sz="8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DM Sans"/>
              <a:ea typeface="DM Sans"/>
              <a:cs typeface="DM Sans"/>
              <a:sym typeface="DM Sans"/>
            </a:endParaRPr>
          </a:p>
          <a:p>
            <a:pPr marL="0" marR="0" lvl="0" indent="0" algn="l" rtl="0">
              <a:lnSpc>
                <a:spcPct val="100000"/>
              </a:lnSpc>
              <a:spcBef>
                <a:spcPts val="0"/>
              </a:spcBef>
              <a:spcAft>
                <a:spcPts val="0"/>
              </a:spcAft>
              <a:buClr>
                <a:schemeClr val="dk1"/>
              </a:buClr>
              <a:buSzPts val="1100"/>
              <a:buFont typeface="Arial"/>
              <a:buNone/>
            </a:pPr>
            <a:r>
              <a:rPr lang="es" sz="1000" b="1" i="0" u="none" strike="noStrike" cap="none">
                <a:solidFill>
                  <a:srgbClr val="262626"/>
                </a:solidFill>
                <a:latin typeface="DM Sans"/>
                <a:ea typeface="DM Sans"/>
                <a:cs typeface="DM Sans"/>
                <a:sym typeface="DM Sans"/>
              </a:rPr>
              <a:t>Consejos, herramientas y toda la ayuda que necesites</a:t>
            </a:r>
            <a:endParaRPr sz="1000" b="1" i="0" u="none" strike="noStrike" cap="none">
              <a:solidFill>
                <a:srgbClr val="262626"/>
              </a:solidFill>
              <a:latin typeface="DM Sans"/>
              <a:ea typeface="DM Sans"/>
              <a:cs typeface="DM Sans"/>
              <a:sym typeface="DM Sans"/>
            </a:endParaRPr>
          </a:p>
          <a:p>
            <a:pPr marL="0" marR="0" lvl="0" indent="0" algn="l" rtl="0">
              <a:lnSpc>
                <a:spcPct val="100000"/>
              </a:lnSpc>
              <a:spcBef>
                <a:spcPts val="0"/>
              </a:spcBef>
              <a:spcAft>
                <a:spcPts val="0"/>
              </a:spcAft>
              <a:buClr>
                <a:srgbClr val="000000"/>
              </a:buClr>
              <a:buSzPts val="11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s" sz="800" b="0" i="0" u="none" strike="noStrike" cap="none">
                <a:solidFill>
                  <a:srgbClr val="1D1C1D"/>
                </a:solidFill>
                <a:latin typeface="Roboto"/>
                <a:ea typeface="Roboto"/>
                <a:cs typeface="Roboto"/>
                <a:sym typeface="Roboto"/>
              </a:rPr>
              <a:t>Y una vez funcionando, nos aseguramos de que dispongas de todo lo que necesitas para sacar el máximo partido a Dojo, mediante correos electrónicos de incorporación, consejos sobre el producto y asistencia.</a:t>
            </a:r>
            <a:endParaRPr sz="800" b="0" i="0" u="none" strike="noStrike" cap="none">
              <a:solidFill>
                <a:srgbClr val="3A3A3A"/>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rgbClr val="3A3A3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pic>
        <p:nvPicPr>
          <p:cNvPr id="762" name="Google Shape;762;p8"/>
          <p:cNvPicPr preferRelativeResize="0"/>
          <p:nvPr/>
        </p:nvPicPr>
        <p:blipFill rotWithShape="1">
          <a:blip r:embed="rId4">
            <a:alphaModFix/>
          </a:blip>
          <a:srcRect/>
          <a:stretch/>
        </p:blipFill>
        <p:spPr>
          <a:xfrm>
            <a:off x="4844962" y="679536"/>
            <a:ext cx="231600" cy="231600"/>
          </a:xfrm>
          <a:prstGeom prst="rect">
            <a:avLst/>
          </a:prstGeom>
          <a:noFill/>
          <a:ln>
            <a:noFill/>
          </a:ln>
        </p:spPr>
      </p:pic>
      <p:pic>
        <p:nvPicPr>
          <p:cNvPr id="763" name="Google Shape;763;p8"/>
          <p:cNvPicPr preferRelativeResize="0"/>
          <p:nvPr/>
        </p:nvPicPr>
        <p:blipFill rotWithShape="1">
          <a:blip r:embed="rId5">
            <a:alphaModFix/>
          </a:blip>
          <a:srcRect/>
          <a:stretch/>
        </p:blipFill>
        <p:spPr>
          <a:xfrm>
            <a:off x="4844962" y="2515008"/>
            <a:ext cx="231600" cy="231600"/>
          </a:xfrm>
          <a:prstGeom prst="rect">
            <a:avLst/>
          </a:prstGeom>
          <a:noFill/>
          <a:ln>
            <a:noFill/>
          </a:ln>
        </p:spPr>
      </p:pic>
      <p:pic>
        <p:nvPicPr>
          <p:cNvPr id="764" name="Google Shape;764;p8"/>
          <p:cNvPicPr preferRelativeResize="0"/>
          <p:nvPr/>
        </p:nvPicPr>
        <p:blipFill rotWithShape="1">
          <a:blip r:embed="rId6">
            <a:alphaModFix/>
          </a:blip>
          <a:srcRect/>
          <a:stretch/>
        </p:blipFill>
        <p:spPr>
          <a:xfrm>
            <a:off x="4844962" y="1536943"/>
            <a:ext cx="231600" cy="231600"/>
          </a:xfrm>
          <a:prstGeom prst="rect">
            <a:avLst/>
          </a:prstGeom>
          <a:noFill/>
          <a:ln>
            <a:noFill/>
          </a:ln>
        </p:spPr>
      </p:pic>
      <p:sp>
        <p:nvSpPr>
          <p:cNvPr id="765" name="Google Shape;765;p8"/>
          <p:cNvSpPr txBox="1"/>
          <p:nvPr/>
        </p:nvSpPr>
        <p:spPr>
          <a:xfrm>
            <a:off x="616710" y="4670026"/>
            <a:ext cx="6327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450"/>
              <a:buFont typeface="Arial"/>
              <a:buNone/>
            </a:pPr>
            <a:r>
              <a:rPr lang="es" sz="450" b="0" i="0" u="none" strike="noStrike" cap="none">
                <a:solidFill>
                  <a:srgbClr val="9E9E9E"/>
                </a:solidFill>
                <a:latin typeface="Roboto"/>
                <a:ea typeface="Roboto"/>
                <a:cs typeface="Roboto"/>
                <a:sym typeface="Roboto"/>
              </a:rPr>
              <a:t>Paymentsense Ireland Limited, que opera como Dojo, está regulada por el Banco Central de Irlanda. Número de empresa 542166, domicilio social en 9 Clare Street, Dublin 2, Dublín, D02 HH30, Irlanda. CIF 3274075SH. Paymentsense Ireland Limited opera en España a través de su sucursal, Paymentsense Ireland Limited, Sucursal en España, registrada en el Banco de España con el n.º [X], con domicilio social en Paseo de la Castellana 90 1 1º, 28046 Madrid, Registro Mercantil de Madrid, T 46027 , F 90, S 8, H M 808794, I/A 1 (5.12.23), CIF W0284391J.</a:t>
            </a:r>
            <a:endParaRPr sz="500" b="0" i="0" u="none" strike="noStrike" cap="none">
              <a:solidFill>
                <a:srgbClr val="9E9E9E"/>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769"/>
        <p:cNvGrpSpPr/>
        <p:nvPr/>
      </p:nvGrpSpPr>
      <p:grpSpPr>
        <a:xfrm>
          <a:off x="0" y="0"/>
          <a:ext cx="0" cy="0"/>
          <a:chOff x="0" y="0"/>
          <a:chExt cx="0" cy="0"/>
        </a:xfrm>
      </p:grpSpPr>
      <p:sp>
        <p:nvSpPr>
          <p:cNvPr id="770" name="Google Shape;770;p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s"/>
              <a:t>9</a:t>
            </a:fld>
            <a:endParaRPr/>
          </a:p>
        </p:txBody>
      </p:sp>
      <p:pic>
        <p:nvPicPr>
          <p:cNvPr id="771" name="Google Shape;771;p9"/>
          <p:cNvPicPr preferRelativeResize="0"/>
          <p:nvPr/>
        </p:nvPicPr>
        <p:blipFill rotWithShape="1">
          <a:blip r:embed="rId3">
            <a:alphaModFix/>
          </a:blip>
          <a:srcRect l="13618" r="13626"/>
          <a:stretch/>
        </p:blipFill>
        <p:spPr>
          <a:xfrm>
            <a:off x="4050750" y="280250"/>
            <a:ext cx="4741800" cy="4344000"/>
          </a:xfrm>
          <a:prstGeom prst="roundRect">
            <a:avLst>
              <a:gd name="adj" fmla="val 5421"/>
            </a:avLst>
          </a:prstGeom>
          <a:noFill/>
          <a:ln>
            <a:noFill/>
          </a:ln>
        </p:spPr>
      </p:pic>
      <p:sp>
        <p:nvSpPr>
          <p:cNvPr id="772" name="Google Shape;772;p9"/>
          <p:cNvSpPr/>
          <p:nvPr/>
        </p:nvSpPr>
        <p:spPr>
          <a:xfrm>
            <a:off x="347250" y="280275"/>
            <a:ext cx="3371700" cy="4344000"/>
          </a:xfrm>
          <a:prstGeom prst="roundRect">
            <a:avLst>
              <a:gd name="adj" fmla="val 6406"/>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773" name="Google Shape;773;p9"/>
          <p:cNvSpPr txBox="1"/>
          <p:nvPr/>
        </p:nvSpPr>
        <p:spPr>
          <a:xfrm>
            <a:off x="603888" y="1514250"/>
            <a:ext cx="445500" cy="19080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01</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02</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03</a:t>
            </a: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a:p>
            <a:pPr marL="0" marR="0" lvl="0" indent="0" algn="l" rtl="0">
              <a:lnSpc>
                <a:spcPct val="130000"/>
              </a:lnSpc>
              <a:spcBef>
                <a:spcPts val="0"/>
              </a:spcBef>
              <a:spcAft>
                <a:spcPts val="0"/>
              </a:spcAft>
              <a:buClr>
                <a:srgbClr val="000000"/>
              </a:buClr>
              <a:buSzPts val="1100"/>
              <a:buFont typeface="Arial"/>
              <a:buNone/>
            </a:pPr>
            <a:endParaRPr sz="1100" b="1" i="0" u="none" strike="noStrike" cap="none">
              <a:solidFill>
                <a:srgbClr val="00A699"/>
              </a:solidFill>
              <a:latin typeface="DM Sans"/>
              <a:ea typeface="DM Sans"/>
              <a:cs typeface="DM Sans"/>
              <a:sym typeface="DM Sans"/>
            </a:endParaRPr>
          </a:p>
        </p:txBody>
      </p:sp>
      <p:cxnSp>
        <p:nvCxnSpPr>
          <p:cNvPr id="774" name="Google Shape;774;p9"/>
          <p:cNvCxnSpPr/>
          <p:nvPr/>
        </p:nvCxnSpPr>
        <p:spPr>
          <a:xfrm>
            <a:off x="603909" y="1902348"/>
            <a:ext cx="2858400" cy="0"/>
          </a:xfrm>
          <a:prstGeom prst="straightConnector1">
            <a:avLst/>
          </a:prstGeom>
          <a:noFill/>
          <a:ln w="9525" cap="flat" cmpd="sng">
            <a:solidFill>
              <a:srgbClr val="00A699"/>
            </a:solidFill>
            <a:prstDash val="solid"/>
            <a:round/>
            <a:headEnd type="none" w="sm" len="sm"/>
            <a:tailEnd type="none" w="sm" len="sm"/>
          </a:ln>
        </p:spPr>
      </p:cxnSp>
      <p:cxnSp>
        <p:nvCxnSpPr>
          <p:cNvPr id="775" name="Google Shape;775;p9"/>
          <p:cNvCxnSpPr/>
          <p:nvPr/>
        </p:nvCxnSpPr>
        <p:spPr>
          <a:xfrm>
            <a:off x="603909" y="2336498"/>
            <a:ext cx="2858400" cy="0"/>
          </a:xfrm>
          <a:prstGeom prst="straightConnector1">
            <a:avLst/>
          </a:prstGeom>
          <a:noFill/>
          <a:ln w="9525" cap="flat" cmpd="sng">
            <a:solidFill>
              <a:srgbClr val="00A699"/>
            </a:solidFill>
            <a:prstDash val="solid"/>
            <a:round/>
            <a:headEnd type="none" w="sm" len="sm"/>
            <a:tailEnd type="none" w="sm" len="sm"/>
          </a:ln>
        </p:spPr>
      </p:cxnSp>
      <p:cxnSp>
        <p:nvCxnSpPr>
          <p:cNvPr id="776" name="Google Shape;776;p9"/>
          <p:cNvCxnSpPr/>
          <p:nvPr/>
        </p:nvCxnSpPr>
        <p:spPr>
          <a:xfrm>
            <a:off x="603909" y="2770647"/>
            <a:ext cx="2858400" cy="0"/>
          </a:xfrm>
          <a:prstGeom prst="straightConnector1">
            <a:avLst/>
          </a:prstGeom>
          <a:noFill/>
          <a:ln w="9525" cap="flat" cmpd="sng">
            <a:solidFill>
              <a:srgbClr val="00A699"/>
            </a:solidFill>
            <a:prstDash val="solid"/>
            <a:round/>
            <a:headEnd type="none" w="sm" len="sm"/>
            <a:tailEnd type="none" w="sm" len="sm"/>
          </a:ln>
        </p:spPr>
      </p:cxnSp>
      <p:sp>
        <p:nvSpPr>
          <p:cNvPr id="777" name="Google Shape;777;p9"/>
          <p:cNvSpPr txBox="1"/>
          <p:nvPr/>
        </p:nvSpPr>
        <p:spPr>
          <a:xfrm>
            <a:off x="923988" y="1514250"/>
            <a:ext cx="2385600" cy="1894800"/>
          </a:xfrm>
          <a:prstGeom prst="rect">
            <a:avLst/>
          </a:prstGeom>
          <a:noFill/>
          <a:ln>
            <a:noFill/>
          </a:ln>
        </p:spPr>
        <p:txBody>
          <a:bodyPr spcFirstLastPara="1" wrap="square" lIns="91425" tIns="91425" rIns="91425" bIns="91425" anchor="t" anchorCtr="0">
            <a:spAutoFit/>
          </a:bodyPr>
          <a:lstStyle/>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262626"/>
                </a:solidFill>
                <a:latin typeface="DM Sans"/>
                <a:ea typeface="DM Sans"/>
                <a:cs typeface="DM Sans"/>
                <a:sym typeface="DM Sans"/>
              </a:rPr>
              <a:t>¿Quiénes somos?</a:t>
            </a:r>
            <a:endParaRPr sz="1100" b="0" i="0" u="none" strike="noStrike" cap="none">
              <a:solidFill>
                <a:srgbClr val="262626"/>
              </a:solidFill>
              <a:latin typeface="DM Sans"/>
              <a:ea typeface="DM Sans"/>
              <a:cs typeface="DM Sans"/>
              <a:sym typeface="DM Sans"/>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Light"/>
              <a:ea typeface="DM Sans Light"/>
              <a:cs typeface="DM Sans Light"/>
              <a:sym typeface="DM Sans Light"/>
            </a:endParaRPr>
          </a:p>
          <a:p>
            <a:pPr marL="0" marR="419100" lvl="0" indent="0" algn="l" rtl="0">
              <a:lnSpc>
                <a:spcPct val="130000"/>
              </a:lnSpc>
              <a:spcBef>
                <a:spcPts val="0"/>
              </a:spcBef>
              <a:spcAft>
                <a:spcPts val="0"/>
              </a:spcAft>
              <a:buClr>
                <a:srgbClr val="000000"/>
              </a:buClr>
              <a:buSzPts val="1100"/>
              <a:buFont typeface="Arial"/>
              <a:buNone/>
            </a:pPr>
            <a:r>
              <a:rPr lang="es" sz="1100" b="1" i="0" u="none" strike="noStrike" cap="none">
                <a:solidFill>
                  <a:srgbClr val="00A699"/>
                </a:solidFill>
                <a:latin typeface="DM Sans"/>
                <a:ea typeface="DM Sans"/>
                <a:cs typeface="DM Sans"/>
                <a:sym typeface="DM Sans"/>
              </a:rPr>
              <a:t>Lo que ofrecemos</a:t>
            </a:r>
            <a:endParaRPr sz="1100" b="1" i="0" u="none" strike="noStrike" cap="none">
              <a:solidFill>
                <a:srgbClr val="00A699"/>
              </a:solidFill>
              <a:latin typeface="DM Sans"/>
              <a:ea typeface="DM Sans"/>
              <a:cs typeface="DM Sans"/>
              <a:sym typeface="DM Sans"/>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r>
              <a:rPr lang="es" sz="1100" b="0" i="0" u="none" strike="noStrike" cap="none">
                <a:solidFill>
                  <a:srgbClr val="111111"/>
                </a:solidFill>
                <a:latin typeface="DM Sans"/>
                <a:ea typeface="DM Sans"/>
                <a:cs typeface="DM Sans"/>
                <a:sym typeface="DM Sans"/>
              </a:rPr>
              <a:t>Casos prácticos</a:t>
            </a:r>
            <a:endParaRPr sz="1100" b="0" i="0" u="none" strike="noStrike" cap="none">
              <a:solidFill>
                <a:srgbClr val="111111"/>
              </a:solidFill>
              <a:latin typeface="DM Sans"/>
              <a:ea typeface="DM Sans"/>
              <a:cs typeface="DM Sans"/>
              <a:sym typeface="DM Sans"/>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a:p>
            <a:pPr marL="0" marR="419100" lvl="0" indent="0" algn="l" rtl="0">
              <a:lnSpc>
                <a:spcPct val="130000"/>
              </a:lnSpc>
              <a:spcBef>
                <a:spcPts val="0"/>
              </a:spcBef>
              <a:spcAft>
                <a:spcPts val="0"/>
              </a:spcAft>
              <a:buClr>
                <a:srgbClr val="000000"/>
              </a:buClr>
              <a:buSzPts val="1100"/>
              <a:buFont typeface="Arial"/>
              <a:buNone/>
            </a:pPr>
            <a:endParaRPr sz="1100" b="0" i="0" u="none" strike="noStrike" cap="none">
              <a:solidFill>
                <a:srgbClr val="262626"/>
              </a:solidFill>
              <a:latin typeface="DM Sans Medium"/>
              <a:ea typeface="DM Sans Medium"/>
              <a:cs typeface="DM Sans Medium"/>
              <a:sym typeface="DM Sans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3524</Words>
  <Application>Microsoft Office PowerPoint</Application>
  <PresentationFormat>Presentación en pantalla (16:9)</PresentationFormat>
  <Paragraphs>323</Paragraphs>
  <Slides>17</Slides>
  <Notes>17</Notes>
  <HiddenSlides>0</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17</vt:i4>
      </vt:variant>
    </vt:vector>
  </HeadingPairs>
  <TitlesOfParts>
    <vt:vector size="32" baseType="lpstr">
      <vt:lpstr>DM Sans SemiBold</vt:lpstr>
      <vt:lpstr>Poppins SemiBold</vt:lpstr>
      <vt:lpstr>Roboto Medium</vt:lpstr>
      <vt:lpstr>DM Sans ExtraBold</vt:lpstr>
      <vt:lpstr>DM Sans</vt:lpstr>
      <vt:lpstr>Roboto</vt:lpstr>
      <vt:lpstr>EB Garamond Medium</vt:lpstr>
      <vt:lpstr>Oswald</vt:lpstr>
      <vt:lpstr>DM Sans Medium</vt:lpstr>
      <vt:lpstr>DM Sans Light</vt:lpstr>
      <vt:lpstr>Arial</vt:lpstr>
      <vt:lpstr>Roboto Light</vt:lpstr>
      <vt:lpstr>Simple Light</vt:lpstr>
      <vt:lpstr>Material</vt:lpstr>
      <vt:lpstr>Material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raul sanz</dc:creator>
  <cp:lastModifiedBy>raul sanz</cp:lastModifiedBy>
  <cp:revision>1</cp:revision>
  <dcterms:modified xsi:type="dcterms:W3CDTF">2024-10-11T07:40:02Z</dcterms:modified>
</cp:coreProperties>
</file>