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52" r:id="rId2"/>
    <p:sldMasterId id="2147483802" r:id="rId3"/>
    <p:sldMasterId id="2147483821"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9144000" cy="5143500" type="screen16x9"/>
  <p:notesSz cx="6858000" cy="9144000"/>
  <p:embeddedFontLst>
    <p:embeddedFont>
      <p:font typeface="DM Sans" pitchFamily="2" charset="0"/>
      <p:regular r:id="rId23"/>
      <p:bold r:id="rId24"/>
      <p:italic r:id="rId25"/>
      <p:boldItalic r:id="rId26"/>
    </p:embeddedFont>
    <p:embeddedFont>
      <p:font typeface="DM Sans Medium" pitchFamily="2" charset="0"/>
      <p:regular r:id="rId27"/>
      <p:bold r:id="rId28"/>
      <p:italic r:id="rId29"/>
      <p:boldItalic r:id="rId30"/>
    </p:embeddedFont>
    <p:embeddedFont>
      <p:font typeface="EB Garamond Medium" panose="00000600000000000000" pitchFamily="2" charset="0"/>
      <p:regular r:id="rId31"/>
      <p:bold r:id="rId32"/>
      <p:italic r:id="rId33"/>
      <p:boldItalic r:id="rId34"/>
    </p:embeddedFont>
    <p:embeddedFont>
      <p:font typeface="Manrope" panose="020B0604020202020204" charset="0"/>
      <p:regular r:id="rId35"/>
      <p:bold r:id="rId36"/>
    </p:embeddedFont>
    <p:embeddedFont>
      <p:font typeface="Manrope ExtraBold" panose="020B0604020202020204" charset="0"/>
      <p:bold r:id="rId37"/>
    </p:embeddedFont>
    <p:embeddedFont>
      <p:font typeface="Manrope Medium" panose="020B0604020202020204" charset="0"/>
      <p:regular r:id="rId38"/>
      <p:bold r:id="rId39"/>
    </p:embeddedFont>
    <p:embeddedFont>
      <p:font typeface="Manrope SemiBold" panose="020B0604020202020204" charset="0"/>
      <p:regular r:id="rId40"/>
      <p:bold r:id="rId41"/>
    </p:embeddedFont>
    <p:embeddedFont>
      <p:font typeface="Poppins SemiBold" panose="00000700000000000000" pitchFamily="2"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Light"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3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J+REq95Rg/iCeYJ2G419iGo2b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20" y="56"/>
      </p:cViewPr>
      <p:guideLst>
        <p:guide pos="536"/>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7.fntdata"/><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customschemas.google.com/relationships/presentationmetadata" Target="metadata"/><Relationship Id="rId10" Type="http://schemas.openxmlformats.org/officeDocument/2006/relationships/slide" Target="slides/slide6.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9" name="Google Shape;15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2" name="Google Shape;18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0" name="Google Shape;20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9" name="Google Shape;20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8" name="Google Shape;206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2" name="Google Shape;208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7" name="Google Shape;209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3" name="Google Shape;211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2e5212e9ba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3" name="Google Shape;2153;g2e5212e9ba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2e580fed841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8" name="Google Shape;1588;g2e580fed841_2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6" name="Google Shape;15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8" name="Google Shape;160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2" name="Google Shape;162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6" name="Google Shape;16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1" name="Google Shape;165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7" name="Google Shape;166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6" name="Google Shape;16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hyperlink" Target="https://squareup.com/us/en" TargetMode="External"/><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hyperlink" Target="https://squareup.com/us/en" TargetMode="External"/><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1" type="title">
  <p:cSld name="TITLE">
    <p:bg>
      <p:bgPr>
        <a:solidFill>
          <a:srgbClr val="00A699"/>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90525" y="1819275"/>
            <a:ext cx="8222100" cy="933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 name="Google Shape;11;p19"/>
          <p:cNvSpPr txBox="1">
            <a:spLocks noGrp="1"/>
          </p:cNvSpPr>
          <p:nvPr>
            <p:ph type="subTitle" idx="1"/>
          </p:nvPr>
        </p:nvSpPr>
        <p:spPr>
          <a:xfrm>
            <a:off x="390525" y="2789130"/>
            <a:ext cx="8222100" cy="432900"/>
          </a:xfrm>
          <a:prstGeom prst="rect">
            <a:avLst/>
          </a:prstGeom>
          <a:noFill/>
          <a:ln>
            <a:noFill/>
          </a:ln>
        </p:spPr>
        <p:txBody>
          <a:bodyPr spcFirstLastPara="1" wrap="square" lIns="0" tIns="0" rIns="0" bIns="0" anchor="t" anchorCtr="0">
            <a:normAutofit/>
          </a:bodyPr>
          <a:lstStyle>
            <a:lvl1pPr lvl="0" algn="l">
              <a:lnSpc>
                <a:spcPct val="100000"/>
              </a:lnSpc>
              <a:spcBef>
                <a:spcPts val="800"/>
              </a:spcBef>
              <a:spcAft>
                <a:spcPts val="0"/>
              </a:spcAft>
              <a:buClr>
                <a:schemeClr val="lt1"/>
              </a:buClr>
              <a:buSzPts val="1400"/>
              <a:buNone/>
              <a:defRPr sz="1400">
                <a:solidFill>
                  <a:schemeClr val="lt1"/>
                </a:solidFill>
              </a:defRPr>
            </a:lvl1pPr>
            <a:lvl2pPr lvl="1" algn="l">
              <a:lnSpc>
                <a:spcPct val="100000"/>
              </a:lnSpc>
              <a:spcBef>
                <a:spcPts val="400"/>
              </a:spcBef>
              <a:spcAft>
                <a:spcPts val="0"/>
              </a:spcAft>
              <a:buClr>
                <a:schemeClr val="lt1"/>
              </a:buClr>
              <a:buSzPts val="1800"/>
              <a:buNone/>
              <a:defRPr sz="1800">
                <a:solidFill>
                  <a:schemeClr val="lt1"/>
                </a:solidFill>
              </a:defRPr>
            </a:lvl2pPr>
            <a:lvl3pPr lvl="2" algn="l">
              <a:lnSpc>
                <a:spcPct val="100000"/>
              </a:lnSpc>
              <a:spcBef>
                <a:spcPts val="400"/>
              </a:spcBef>
              <a:spcAft>
                <a:spcPts val="0"/>
              </a:spcAft>
              <a:buClr>
                <a:schemeClr val="lt1"/>
              </a:buClr>
              <a:buSzPts val="1800"/>
              <a:buNone/>
              <a:defRPr sz="1800">
                <a:solidFill>
                  <a:schemeClr val="lt1"/>
                </a:solidFill>
              </a:defRPr>
            </a:lvl3pPr>
            <a:lvl4pPr lvl="3" algn="l">
              <a:lnSpc>
                <a:spcPct val="100000"/>
              </a:lnSpc>
              <a:spcBef>
                <a:spcPts val="400"/>
              </a:spcBef>
              <a:spcAft>
                <a:spcPts val="0"/>
              </a:spcAft>
              <a:buClr>
                <a:schemeClr val="lt1"/>
              </a:buClr>
              <a:buSzPts val="1800"/>
              <a:buNone/>
              <a:defRPr sz="1800">
                <a:solidFill>
                  <a:schemeClr val="lt1"/>
                </a:solidFill>
              </a:defRPr>
            </a:lvl4pPr>
            <a:lvl5pPr lvl="4" algn="l">
              <a:lnSpc>
                <a:spcPct val="100000"/>
              </a:lnSpc>
              <a:spcBef>
                <a:spcPts val="400"/>
              </a:spcBef>
              <a:spcAft>
                <a:spcPts val="0"/>
              </a:spcAft>
              <a:buClr>
                <a:schemeClr val="lt1"/>
              </a:buClr>
              <a:buSzPts val="1800"/>
              <a:buNone/>
              <a:defRPr sz="1800">
                <a:solidFill>
                  <a:schemeClr val="lt1"/>
                </a:solidFill>
              </a:defRPr>
            </a:lvl5pPr>
            <a:lvl6pPr lvl="5" algn="l">
              <a:lnSpc>
                <a:spcPct val="100000"/>
              </a:lnSpc>
              <a:spcBef>
                <a:spcPts val="400"/>
              </a:spcBef>
              <a:spcAft>
                <a:spcPts val="0"/>
              </a:spcAft>
              <a:buClr>
                <a:schemeClr val="lt1"/>
              </a:buClr>
              <a:buSzPts val="1800"/>
              <a:buNone/>
              <a:defRPr sz="1800">
                <a:solidFill>
                  <a:schemeClr val="lt1"/>
                </a:solidFill>
              </a:defRPr>
            </a:lvl6pPr>
            <a:lvl7pPr lvl="6" algn="l">
              <a:lnSpc>
                <a:spcPct val="100000"/>
              </a:lnSpc>
              <a:spcBef>
                <a:spcPts val="400"/>
              </a:spcBef>
              <a:spcAft>
                <a:spcPts val="0"/>
              </a:spcAft>
              <a:buClr>
                <a:schemeClr val="lt1"/>
              </a:buClr>
              <a:buSzPts val="1800"/>
              <a:buNone/>
              <a:defRPr sz="1800">
                <a:solidFill>
                  <a:schemeClr val="lt1"/>
                </a:solidFill>
              </a:defRPr>
            </a:lvl7pPr>
            <a:lvl8pPr lvl="7" algn="l">
              <a:lnSpc>
                <a:spcPct val="100000"/>
              </a:lnSpc>
              <a:spcBef>
                <a:spcPts val="400"/>
              </a:spcBef>
              <a:spcAft>
                <a:spcPts val="0"/>
              </a:spcAft>
              <a:buClr>
                <a:schemeClr val="lt1"/>
              </a:buClr>
              <a:buSzPts val="1800"/>
              <a:buNone/>
              <a:defRPr sz="1800">
                <a:solidFill>
                  <a:schemeClr val="lt1"/>
                </a:solidFill>
              </a:defRPr>
            </a:lvl8pPr>
            <a:lvl9pPr lvl="8" algn="l">
              <a:lnSpc>
                <a:spcPct val="100000"/>
              </a:lnSpc>
              <a:spcBef>
                <a:spcPts val="400"/>
              </a:spcBef>
              <a:spcAft>
                <a:spcPts val="0"/>
              </a:spcAft>
              <a:buClr>
                <a:schemeClr val="lt1"/>
              </a:buClr>
              <a:buSzPts val="1800"/>
              <a:buNone/>
              <a:defRPr sz="1800">
                <a:solidFill>
                  <a:schemeClr val="lt1"/>
                </a:solidFill>
              </a:defRPr>
            </a:lvl9pPr>
          </a:lstStyle>
          <a:p>
            <a:endParaRPr/>
          </a:p>
        </p:txBody>
      </p:sp>
      <p:sp>
        <p:nvSpPr>
          <p:cNvPr id="12" name="Google Shape;12;p19"/>
          <p:cNvSpPr txBox="1">
            <a:spLocks noGrp="1"/>
          </p:cNvSpPr>
          <p:nvPr>
            <p:ph type="sldNum" idx="12"/>
          </p:nvPr>
        </p:nvSpPr>
        <p:spPr>
          <a:xfrm>
            <a:off x="8471466" y="4673698"/>
            <a:ext cx="548700" cy="39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3 Basic Title Slide_Serene green">
  <p:cSld name="Basic Title Slide_Serene green">
    <p:bg>
      <p:bgPr>
        <a:solidFill>
          <a:schemeClr val="dk2"/>
        </a:solidFill>
        <a:effectLst/>
      </p:bgPr>
    </p:bg>
    <p:spTree>
      <p:nvGrpSpPr>
        <p:cNvPr id="1" name="Shape 52"/>
        <p:cNvGrpSpPr/>
        <p:nvPr/>
      </p:nvGrpSpPr>
      <p:grpSpPr>
        <a:xfrm>
          <a:off x="0" y="0"/>
          <a:ext cx="0" cy="0"/>
          <a:chOff x="0" y="0"/>
          <a:chExt cx="0" cy="0"/>
        </a:xfrm>
      </p:grpSpPr>
      <p:sp>
        <p:nvSpPr>
          <p:cNvPr id="53" name="Google Shape;53;p31"/>
          <p:cNvSpPr txBox="1">
            <a:spLocks noGrp="1"/>
          </p:cNvSpPr>
          <p:nvPr>
            <p:ph type="ctrTitle"/>
          </p:nvPr>
        </p:nvSpPr>
        <p:spPr>
          <a:xfrm>
            <a:off x="415591" y="324853"/>
            <a:ext cx="67509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3300"/>
              <a:buFont typeface="Manrope SemiBold"/>
              <a:buNone/>
              <a:defRPr sz="3300" b="1" i="0">
                <a:solidFill>
                  <a:schemeClr val="accen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4" name="Google Shape;54;p31"/>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5" name="Google Shape;55;p31"/>
          <p:cNvSpPr/>
          <p:nvPr/>
        </p:nvSpPr>
        <p:spPr>
          <a:xfrm>
            <a:off x="6823919" y="4232273"/>
            <a:ext cx="1887009" cy="494735"/>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 name="Google Shape;56;p31"/>
          <p:cNvSpPr txBox="1">
            <a:spLocks noGrp="1"/>
          </p:cNvSpPr>
          <p:nvPr>
            <p:ph type="subTitle" idx="2"/>
          </p:nvPr>
        </p:nvSpPr>
        <p:spPr>
          <a:xfrm>
            <a:off x="409600" y="2678900"/>
            <a:ext cx="4760400" cy="12834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800"/>
              <a:buNone/>
              <a:defRPr sz="1800">
                <a:solidFill>
                  <a:schemeClr val="lt1"/>
                </a:solidFill>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5. Thank you_teal">
  <p:cSld name="Sub-break_melow teal_1">
    <p:bg>
      <p:bgPr>
        <a:solidFill>
          <a:srgbClr val="2BA68D"/>
        </a:solidFill>
        <a:effectLst/>
      </p:bgPr>
    </p:bg>
    <p:spTree>
      <p:nvGrpSpPr>
        <p:cNvPr id="1" name="Shape 856"/>
        <p:cNvGrpSpPr/>
        <p:nvPr/>
      </p:nvGrpSpPr>
      <p:grpSpPr>
        <a:xfrm>
          <a:off x="0" y="0"/>
          <a:ext cx="0" cy="0"/>
          <a:chOff x="0" y="0"/>
          <a:chExt cx="0" cy="0"/>
        </a:xfrm>
      </p:grpSpPr>
      <p:sp>
        <p:nvSpPr>
          <p:cNvPr id="857" name="Google Shape;857;p121"/>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58" name="Google Shape;858;p121"/>
          <p:cNvSpPr/>
          <p:nvPr/>
        </p:nvSpPr>
        <p:spPr>
          <a:xfrm>
            <a:off x="7537151" y="4419268"/>
            <a:ext cx="1165506" cy="305571"/>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59" name="Google Shape;859;p121"/>
          <p:cNvSpPr txBox="1">
            <a:spLocks noGrp="1"/>
          </p:cNvSpPr>
          <p:nvPr>
            <p:ph type="title"/>
          </p:nvPr>
        </p:nvSpPr>
        <p:spPr>
          <a:xfrm>
            <a:off x="409600" y="409575"/>
            <a:ext cx="6412800" cy="17223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3600"/>
              <a:buNone/>
              <a:defRPr sz="3600">
                <a:solidFill>
                  <a:schemeClr val="lt1"/>
                </a:solidFill>
              </a:defRPr>
            </a:lvl1pPr>
            <a:lvl2pPr lvl="1" algn="l">
              <a:lnSpc>
                <a:spcPct val="120000"/>
              </a:lnSpc>
              <a:spcBef>
                <a:spcPts val="0"/>
              </a:spcBef>
              <a:spcAft>
                <a:spcPts val="0"/>
              </a:spcAft>
              <a:buClr>
                <a:schemeClr val="lt1"/>
              </a:buClr>
              <a:buSzPts val="3600"/>
              <a:buNone/>
              <a:defRPr sz="3600">
                <a:solidFill>
                  <a:schemeClr val="lt1"/>
                </a:solidFill>
              </a:defRPr>
            </a:lvl2pPr>
            <a:lvl3pPr lvl="2" algn="l">
              <a:lnSpc>
                <a:spcPct val="120000"/>
              </a:lnSpc>
              <a:spcBef>
                <a:spcPts val="0"/>
              </a:spcBef>
              <a:spcAft>
                <a:spcPts val="0"/>
              </a:spcAft>
              <a:buClr>
                <a:schemeClr val="lt1"/>
              </a:buClr>
              <a:buSzPts val="3600"/>
              <a:buNone/>
              <a:defRPr sz="3600">
                <a:solidFill>
                  <a:schemeClr val="lt1"/>
                </a:solidFill>
              </a:defRPr>
            </a:lvl3pPr>
            <a:lvl4pPr lvl="3" algn="l">
              <a:lnSpc>
                <a:spcPct val="120000"/>
              </a:lnSpc>
              <a:spcBef>
                <a:spcPts val="0"/>
              </a:spcBef>
              <a:spcAft>
                <a:spcPts val="0"/>
              </a:spcAft>
              <a:buClr>
                <a:schemeClr val="lt1"/>
              </a:buClr>
              <a:buSzPts val="3600"/>
              <a:buNone/>
              <a:defRPr sz="3600">
                <a:solidFill>
                  <a:schemeClr val="lt1"/>
                </a:solidFill>
              </a:defRPr>
            </a:lvl4pPr>
            <a:lvl5pPr lvl="4" algn="l">
              <a:lnSpc>
                <a:spcPct val="120000"/>
              </a:lnSpc>
              <a:spcBef>
                <a:spcPts val="0"/>
              </a:spcBef>
              <a:spcAft>
                <a:spcPts val="0"/>
              </a:spcAft>
              <a:buClr>
                <a:schemeClr val="lt1"/>
              </a:buClr>
              <a:buSzPts val="3600"/>
              <a:buNone/>
              <a:defRPr sz="3600">
                <a:solidFill>
                  <a:schemeClr val="lt1"/>
                </a:solidFill>
              </a:defRPr>
            </a:lvl5pPr>
            <a:lvl6pPr lvl="5" algn="l">
              <a:lnSpc>
                <a:spcPct val="120000"/>
              </a:lnSpc>
              <a:spcBef>
                <a:spcPts val="0"/>
              </a:spcBef>
              <a:spcAft>
                <a:spcPts val="0"/>
              </a:spcAft>
              <a:buClr>
                <a:schemeClr val="lt1"/>
              </a:buClr>
              <a:buSzPts val="3600"/>
              <a:buNone/>
              <a:defRPr sz="3600">
                <a:solidFill>
                  <a:schemeClr val="lt1"/>
                </a:solidFill>
              </a:defRPr>
            </a:lvl6pPr>
            <a:lvl7pPr lvl="6" algn="l">
              <a:lnSpc>
                <a:spcPct val="120000"/>
              </a:lnSpc>
              <a:spcBef>
                <a:spcPts val="0"/>
              </a:spcBef>
              <a:spcAft>
                <a:spcPts val="0"/>
              </a:spcAft>
              <a:buClr>
                <a:schemeClr val="lt1"/>
              </a:buClr>
              <a:buSzPts val="3600"/>
              <a:buNone/>
              <a:defRPr sz="3600">
                <a:solidFill>
                  <a:schemeClr val="lt1"/>
                </a:solidFill>
              </a:defRPr>
            </a:lvl7pPr>
            <a:lvl8pPr lvl="7" algn="l">
              <a:lnSpc>
                <a:spcPct val="120000"/>
              </a:lnSpc>
              <a:spcBef>
                <a:spcPts val="0"/>
              </a:spcBef>
              <a:spcAft>
                <a:spcPts val="0"/>
              </a:spcAft>
              <a:buClr>
                <a:schemeClr val="lt1"/>
              </a:buClr>
              <a:buSzPts val="3600"/>
              <a:buNone/>
              <a:defRPr sz="3600">
                <a:solidFill>
                  <a:schemeClr val="lt1"/>
                </a:solidFill>
              </a:defRPr>
            </a:lvl8pPr>
            <a:lvl9pPr lvl="8" algn="l">
              <a:lnSpc>
                <a:spcPct val="120000"/>
              </a:lnSpc>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5. Thank you_Confident black">
  <p:cSld name="Sub-break_melow teal_1_2">
    <p:bg>
      <p:bgPr>
        <a:solidFill>
          <a:schemeClr val="lt2"/>
        </a:solidFill>
        <a:effectLst/>
      </p:bgPr>
    </p:bg>
    <p:spTree>
      <p:nvGrpSpPr>
        <p:cNvPr id="1" name="Shape 860"/>
        <p:cNvGrpSpPr/>
        <p:nvPr/>
      </p:nvGrpSpPr>
      <p:grpSpPr>
        <a:xfrm>
          <a:off x="0" y="0"/>
          <a:ext cx="0" cy="0"/>
          <a:chOff x="0" y="0"/>
          <a:chExt cx="0" cy="0"/>
        </a:xfrm>
      </p:grpSpPr>
      <p:sp>
        <p:nvSpPr>
          <p:cNvPr id="861" name="Google Shape;861;p122"/>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dk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2" name="Google Shape;862;p122"/>
          <p:cNvSpPr/>
          <p:nvPr/>
        </p:nvSpPr>
        <p:spPr>
          <a:xfrm>
            <a:off x="7537151" y="4419268"/>
            <a:ext cx="1165506" cy="305571"/>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3" name="Google Shape;863;p122"/>
          <p:cNvSpPr txBox="1">
            <a:spLocks noGrp="1"/>
          </p:cNvSpPr>
          <p:nvPr>
            <p:ph type="title"/>
          </p:nvPr>
        </p:nvSpPr>
        <p:spPr>
          <a:xfrm>
            <a:off x="409600" y="409575"/>
            <a:ext cx="6412800" cy="17223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3600"/>
              <a:buNone/>
              <a:defRPr sz="3600">
                <a:solidFill>
                  <a:schemeClr val="lt1"/>
                </a:solidFill>
              </a:defRPr>
            </a:lvl1pPr>
            <a:lvl2pPr lvl="1" algn="l">
              <a:lnSpc>
                <a:spcPct val="120000"/>
              </a:lnSpc>
              <a:spcBef>
                <a:spcPts val="0"/>
              </a:spcBef>
              <a:spcAft>
                <a:spcPts val="0"/>
              </a:spcAft>
              <a:buClr>
                <a:schemeClr val="lt1"/>
              </a:buClr>
              <a:buSzPts val="3600"/>
              <a:buNone/>
              <a:defRPr sz="3600">
                <a:solidFill>
                  <a:schemeClr val="lt1"/>
                </a:solidFill>
              </a:defRPr>
            </a:lvl2pPr>
            <a:lvl3pPr lvl="2" algn="l">
              <a:lnSpc>
                <a:spcPct val="120000"/>
              </a:lnSpc>
              <a:spcBef>
                <a:spcPts val="0"/>
              </a:spcBef>
              <a:spcAft>
                <a:spcPts val="0"/>
              </a:spcAft>
              <a:buClr>
                <a:schemeClr val="lt1"/>
              </a:buClr>
              <a:buSzPts val="3600"/>
              <a:buNone/>
              <a:defRPr sz="3600">
                <a:solidFill>
                  <a:schemeClr val="lt1"/>
                </a:solidFill>
              </a:defRPr>
            </a:lvl3pPr>
            <a:lvl4pPr lvl="3" algn="l">
              <a:lnSpc>
                <a:spcPct val="120000"/>
              </a:lnSpc>
              <a:spcBef>
                <a:spcPts val="0"/>
              </a:spcBef>
              <a:spcAft>
                <a:spcPts val="0"/>
              </a:spcAft>
              <a:buClr>
                <a:schemeClr val="lt1"/>
              </a:buClr>
              <a:buSzPts val="3600"/>
              <a:buNone/>
              <a:defRPr sz="3600">
                <a:solidFill>
                  <a:schemeClr val="lt1"/>
                </a:solidFill>
              </a:defRPr>
            </a:lvl4pPr>
            <a:lvl5pPr lvl="4" algn="l">
              <a:lnSpc>
                <a:spcPct val="120000"/>
              </a:lnSpc>
              <a:spcBef>
                <a:spcPts val="0"/>
              </a:spcBef>
              <a:spcAft>
                <a:spcPts val="0"/>
              </a:spcAft>
              <a:buClr>
                <a:schemeClr val="lt1"/>
              </a:buClr>
              <a:buSzPts val="3600"/>
              <a:buNone/>
              <a:defRPr sz="3600">
                <a:solidFill>
                  <a:schemeClr val="lt1"/>
                </a:solidFill>
              </a:defRPr>
            </a:lvl5pPr>
            <a:lvl6pPr lvl="5" algn="l">
              <a:lnSpc>
                <a:spcPct val="120000"/>
              </a:lnSpc>
              <a:spcBef>
                <a:spcPts val="0"/>
              </a:spcBef>
              <a:spcAft>
                <a:spcPts val="0"/>
              </a:spcAft>
              <a:buClr>
                <a:schemeClr val="lt1"/>
              </a:buClr>
              <a:buSzPts val="3600"/>
              <a:buNone/>
              <a:defRPr sz="3600">
                <a:solidFill>
                  <a:schemeClr val="lt1"/>
                </a:solidFill>
              </a:defRPr>
            </a:lvl6pPr>
            <a:lvl7pPr lvl="6" algn="l">
              <a:lnSpc>
                <a:spcPct val="120000"/>
              </a:lnSpc>
              <a:spcBef>
                <a:spcPts val="0"/>
              </a:spcBef>
              <a:spcAft>
                <a:spcPts val="0"/>
              </a:spcAft>
              <a:buClr>
                <a:schemeClr val="lt1"/>
              </a:buClr>
              <a:buSzPts val="3600"/>
              <a:buNone/>
              <a:defRPr sz="3600">
                <a:solidFill>
                  <a:schemeClr val="lt1"/>
                </a:solidFill>
              </a:defRPr>
            </a:lvl7pPr>
            <a:lvl8pPr lvl="7" algn="l">
              <a:lnSpc>
                <a:spcPct val="120000"/>
              </a:lnSpc>
              <a:spcBef>
                <a:spcPts val="0"/>
              </a:spcBef>
              <a:spcAft>
                <a:spcPts val="0"/>
              </a:spcAft>
              <a:buClr>
                <a:schemeClr val="lt1"/>
              </a:buClr>
              <a:buSzPts val="3600"/>
              <a:buNone/>
              <a:defRPr sz="3600">
                <a:solidFill>
                  <a:schemeClr val="lt1"/>
                </a:solidFill>
              </a:defRPr>
            </a:lvl8pPr>
            <a:lvl9pPr lvl="8" algn="l">
              <a:lnSpc>
                <a:spcPct val="120000"/>
              </a:lnSpc>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5. Thank you_calm white">
  <p:cSld name="Sub-break_melow teal_1_1">
    <p:bg>
      <p:bgPr>
        <a:solidFill>
          <a:schemeClr val="lt1"/>
        </a:solidFill>
        <a:effectLst/>
      </p:bgPr>
    </p:bg>
    <p:spTree>
      <p:nvGrpSpPr>
        <p:cNvPr id="1" name="Shape 864"/>
        <p:cNvGrpSpPr/>
        <p:nvPr/>
      </p:nvGrpSpPr>
      <p:grpSpPr>
        <a:xfrm>
          <a:off x="0" y="0"/>
          <a:ext cx="0" cy="0"/>
          <a:chOff x="0" y="0"/>
          <a:chExt cx="0" cy="0"/>
        </a:xfrm>
      </p:grpSpPr>
      <p:sp>
        <p:nvSpPr>
          <p:cNvPr id="865" name="Google Shape;865;p123"/>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66" name="Google Shape;866;p123"/>
          <p:cNvSpPr txBox="1">
            <a:spLocks noGrp="1"/>
          </p:cNvSpPr>
          <p:nvPr>
            <p:ph type="title"/>
          </p:nvPr>
        </p:nvSpPr>
        <p:spPr>
          <a:xfrm>
            <a:off x="409600" y="409575"/>
            <a:ext cx="6412800" cy="17223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SzPts val="3600"/>
              <a:buNone/>
              <a:defRPr sz="3600"/>
            </a:lvl1pPr>
            <a:lvl2pPr lvl="1" algn="l">
              <a:lnSpc>
                <a:spcPct val="120000"/>
              </a:lnSpc>
              <a:spcBef>
                <a:spcPts val="0"/>
              </a:spcBef>
              <a:spcAft>
                <a:spcPts val="0"/>
              </a:spcAft>
              <a:buClr>
                <a:schemeClr val="lt1"/>
              </a:buClr>
              <a:buSzPts val="2800"/>
              <a:buNone/>
              <a:defRPr sz="2800">
                <a:solidFill>
                  <a:schemeClr val="lt1"/>
                </a:solidFill>
              </a:defRPr>
            </a:lvl2pPr>
            <a:lvl3pPr lvl="2" algn="l">
              <a:lnSpc>
                <a:spcPct val="120000"/>
              </a:lnSpc>
              <a:spcBef>
                <a:spcPts val="0"/>
              </a:spcBef>
              <a:spcAft>
                <a:spcPts val="0"/>
              </a:spcAft>
              <a:buClr>
                <a:schemeClr val="lt1"/>
              </a:buClr>
              <a:buSzPts val="2800"/>
              <a:buNone/>
              <a:defRPr sz="2800">
                <a:solidFill>
                  <a:schemeClr val="lt1"/>
                </a:solidFill>
              </a:defRPr>
            </a:lvl3pPr>
            <a:lvl4pPr lvl="3" algn="l">
              <a:lnSpc>
                <a:spcPct val="120000"/>
              </a:lnSpc>
              <a:spcBef>
                <a:spcPts val="0"/>
              </a:spcBef>
              <a:spcAft>
                <a:spcPts val="0"/>
              </a:spcAft>
              <a:buClr>
                <a:schemeClr val="lt1"/>
              </a:buClr>
              <a:buSzPts val="2800"/>
              <a:buNone/>
              <a:defRPr sz="2800">
                <a:solidFill>
                  <a:schemeClr val="lt1"/>
                </a:solidFill>
              </a:defRPr>
            </a:lvl4pPr>
            <a:lvl5pPr lvl="4" algn="l">
              <a:lnSpc>
                <a:spcPct val="120000"/>
              </a:lnSpc>
              <a:spcBef>
                <a:spcPts val="0"/>
              </a:spcBef>
              <a:spcAft>
                <a:spcPts val="0"/>
              </a:spcAft>
              <a:buClr>
                <a:schemeClr val="lt1"/>
              </a:buClr>
              <a:buSzPts val="2800"/>
              <a:buNone/>
              <a:defRPr sz="2800">
                <a:solidFill>
                  <a:schemeClr val="lt1"/>
                </a:solidFill>
              </a:defRPr>
            </a:lvl5pPr>
            <a:lvl6pPr lvl="5" algn="l">
              <a:lnSpc>
                <a:spcPct val="120000"/>
              </a:lnSpc>
              <a:spcBef>
                <a:spcPts val="0"/>
              </a:spcBef>
              <a:spcAft>
                <a:spcPts val="0"/>
              </a:spcAft>
              <a:buClr>
                <a:schemeClr val="lt1"/>
              </a:buClr>
              <a:buSzPts val="2800"/>
              <a:buNone/>
              <a:defRPr sz="2800">
                <a:solidFill>
                  <a:schemeClr val="lt1"/>
                </a:solidFill>
              </a:defRPr>
            </a:lvl6pPr>
            <a:lvl7pPr lvl="6" algn="l">
              <a:lnSpc>
                <a:spcPct val="120000"/>
              </a:lnSpc>
              <a:spcBef>
                <a:spcPts val="0"/>
              </a:spcBef>
              <a:spcAft>
                <a:spcPts val="0"/>
              </a:spcAft>
              <a:buClr>
                <a:schemeClr val="lt1"/>
              </a:buClr>
              <a:buSzPts val="2800"/>
              <a:buNone/>
              <a:defRPr sz="2800">
                <a:solidFill>
                  <a:schemeClr val="lt1"/>
                </a:solidFill>
              </a:defRPr>
            </a:lvl7pPr>
            <a:lvl8pPr lvl="7" algn="l">
              <a:lnSpc>
                <a:spcPct val="120000"/>
              </a:lnSpc>
              <a:spcBef>
                <a:spcPts val="0"/>
              </a:spcBef>
              <a:spcAft>
                <a:spcPts val="0"/>
              </a:spcAft>
              <a:buClr>
                <a:schemeClr val="lt1"/>
              </a:buClr>
              <a:buSzPts val="2800"/>
              <a:buNone/>
              <a:defRPr sz="2800">
                <a:solidFill>
                  <a:schemeClr val="lt1"/>
                </a:solidFill>
              </a:defRPr>
            </a:lvl8pPr>
            <a:lvl9pPr lvl="8" algn="l">
              <a:lnSpc>
                <a:spcPct val="120000"/>
              </a:lnSpc>
              <a:spcBef>
                <a:spcPts val="0"/>
              </a:spcBef>
              <a:spcAft>
                <a:spcPts val="0"/>
              </a:spcAft>
              <a:buClr>
                <a:schemeClr val="lt1"/>
              </a:buClr>
              <a:buSzPts val="2800"/>
              <a:buNone/>
              <a:defRPr sz="2800">
                <a:solidFill>
                  <a:schemeClr val="lt1"/>
                </a:solidFill>
              </a:defRPr>
            </a:lvl9pPr>
          </a:lstStyle>
          <a:p>
            <a:endParaRPr/>
          </a:p>
        </p:txBody>
      </p:sp>
      <p:sp>
        <p:nvSpPr>
          <p:cNvPr id="867" name="Google Shape;867;p123"/>
          <p:cNvSpPr/>
          <p:nvPr/>
        </p:nvSpPr>
        <p:spPr>
          <a:xfrm>
            <a:off x="7537148" y="4412025"/>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dk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6. Title and blank">
  <p:cSld name="Title and blank">
    <p:spTree>
      <p:nvGrpSpPr>
        <p:cNvPr id="1" name="Shape 868"/>
        <p:cNvGrpSpPr/>
        <p:nvPr/>
      </p:nvGrpSpPr>
      <p:grpSpPr>
        <a:xfrm>
          <a:off x="0" y="0"/>
          <a:ext cx="0" cy="0"/>
          <a:chOff x="0" y="0"/>
          <a:chExt cx="0" cy="0"/>
        </a:xfrm>
      </p:grpSpPr>
      <p:sp>
        <p:nvSpPr>
          <p:cNvPr id="869" name="Google Shape;869;p12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70" name="Google Shape;870;p124"/>
          <p:cNvSpPr txBox="1">
            <a:spLocks noGrp="1"/>
          </p:cNvSpPr>
          <p:nvPr>
            <p:ph type="title"/>
          </p:nvPr>
        </p:nvSpPr>
        <p:spPr>
          <a:xfrm>
            <a:off x="409576" y="409575"/>
            <a:ext cx="8321400" cy="3690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700"/>
              <a:buNone/>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71" name="Google Shape;871;p12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72" name="Google Shape;872;p124"/>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p:cSld name="TITLE_2">
    <p:spTree>
      <p:nvGrpSpPr>
        <p:cNvPr id="1" name="Shape 877"/>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1" type="title">
  <p:cSld name="TITLE">
    <p:spTree>
      <p:nvGrpSpPr>
        <p:cNvPr id="1" name="Shape 878"/>
        <p:cNvGrpSpPr/>
        <p:nvPr/>
      </p:nvGrpSpPr>
      <p:grpSpPr>
        <a:xfrm>
          <a:off x="0" y="0"/>
          <a:ext cx="0" cy="0"/>
          <a:chOff x="0" y="0"/>
          <a:chExt cx="0" cy="0"/>
        </a:xfrm>
      </p:grpSpPr>
      <p:sp>
        <p:nvSpPr>
          <p:cNvPr id="879" name="Google Shape;879;g2e5212e9ba7_1_340"/>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80" name="Google Shape;880;g2e5212e9ba7_1_340"/>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881" name="Google Shape;881;g2e5212e9ba7_1_34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Grey with line">
  <p:cSld name="TITLE_2_5">
    <p:spTree>
      <p:nvGrpSpPr>
        <p:cNvPr id="1" name="Shape 882"/>
        <p:cNvGrpSpPr/>
        <p:nvPr/>
      </p:nvGrpSpPr>
      <p:grpSpPr>
        <a:xfrm>
          <a:off x="0" y="0"/>
          <a:ext cx="0" cy="0"/>
          <a:chOff x="0" y="0"/>
          <a:chExt cx="0" cy="0"/>
        </a:xfrm>
      </p:grpSpPr>
      <p:pic>
        <p:nvPicPr>
          <p:cNvPr id="883" name="Google Shape;883;g2e5212e9ba7_1_347"/>
          <p:cNvPicPr preferRelativeResize="0"/>
          <p:nvPr/>
        </p:nvPicPr>
        <p:blipFill rotWithShape="1">
          <a:blip r:embed="rId2">
            <a:alphaModFix/>
          </a:blip>
          <a:srcRect/>
          <a:stretch/>
        </p:blipFill>
        <p:spPr>
          <a:xfrm>
            <a:off x="-28775" y="-32375"/>
            <a:ext cx="9201556" cy="5175876"/>
          </a:xfrm>
          <a:prstGeom prst="rect">
            <a:avLst/>
          </a:prstGeom>
          <a:noFill/>
          <a:ln>
            <a:noFill/>
          </a:ln>
        </p:spPr>
      </p:pic>
      <p:sp>
        <p:nvSpPr>
          <p:cNvPr id="884" name="Google Shape;884;g2e5212e9ba7_1_347"/>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885" name="Google Shape;885;g2e5212e9ba7_1_347"/>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Master Title Slide">
  <p:cSld name="TITLE_2_4">
    <p:spTree>
      <p:nvGrpSpPr>
        <p:cNvPr id="1" name="Shape 886"/>
        <p:cNvGrpSpPr/>
        <p:nvPr/>
      </p:nvGrpSpPr>
      <p:grpSpPr>
        <a:xfrm>
          <a:off x="0" y="0"/>
          <a:ext cx="0" cy="0"/>
          <a:chOff x="0" y="0"/>
          <a:chExt cx="0" cy="0"/>
        </a:xfrm>
      </p:grpSpPr>
      <p:sp>
        <p:nvSpPr>
          <p:cNvPr id="887" name="Google Shape;887;g2e5212e9ba7_1_35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888" name="Google Shape;888;g2e5212e9ba7_1_351"/>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pic>
        <p:nvPicPr>
          <p:cNvPr id="889" name="Google Shape;889;g2e5212e9ba7_1_351"/>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Page + Logo">
  <p:cSld name="TITLE_2_3">
    <p:spTree>
      <p:nvGrpSpPr>
        <p:cNvPr id="1" name="Shape 890"/>
        <p:cNvGrpSpPr/>
        <p:nvPr/>
      </p:nvGrpSpPr>
      <p:grpSpPr>
        <a:xfrm>
          <a:off x="0" y="0"/>
          <a:ext cx="0" cy="0"/>
          <a:chOff x="0" y="0"/>
          <a:chExt cx="0" cy="0"/>
        </a:xfrm>
      </p:grpSpPr>
      <p:sp>
        <p:nvSpPr>
          <p:cNvPr id="891" name="Google Shape;891;g2e5212e9ba7_1_35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892" name="Google Shape;892;g2e5212e9ba7_1_355"/>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Slide 1">
  <p:cSld name="TITLE_2_2">
    <p:spTree>
      <p:nvGrpSpPr>
        <p:cNvPr id="1" name="Shape 893"/>
        <p:cNvGrpSpPr/>
        <p:nvPr/>
      </p:nvGrpSpPr>
      <p:grpSpPr>
        <a:xfrm>
          <a:off x="0" y="0"/>
          <a:ext cx="0" cy="0"/>
          <a:chOff x="0" y="0"/>
          <a:chExt cx="0" cy="0"/>
        </a:xfrm>
      </p:grpSpPr>
      <p:sp>
        <p:nvSpPr>
          <p:cNvPr id="894" name="Google Shape;894;g2e5212e9ba7_1_358"/>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g2e5212e9ba7_1_358"/>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896" name="Google Shape;896;g2e5212e9ba7_1_358"/>
          <p:cNvSpPr txBox="1">
            <a:spLocks noGrp="1"/>
          </p:cNvSpPr>
          <p:nvPr>
            <p:ph type="subTitle" idx="2"/>
          </p:nvPr>
        </p:nvSpPr>
        <p:spPr>
          <a:xfrm>
            <a:off x="577802" y="23595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None/>
              <a:defRPr sz="1000">
                <a:solidFill>
                  <a:srgbClr val="262626"/>
                </a:solidFill>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897" name="Google Shape;897;g2e5212e9ba7_1_358"/>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898" name="Google Shape;898;g2e5212e9ba7_1_35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899" name="Google Shape;899;g2e5212e9ba7_1_358"/>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00" name="Google Shape;900;g2e5212e9ba7_1_358"/>
          <p:cNvSpPr txBox="1">
            <a:spLocks noGrp="1"/>
          </p:cNvSpPr>
          <p:nvPr>
            <p:ph type="ctrTitle" idx="3"/>
          </p:nvPr>
        </p:nvSpPr>
        <p:spPr>
          <a:xfrm>
            <a:off x="570200" y="18376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3 Basic Title Slide_Calm white">
  <p:cSld name="Basic Title Slide_Calm white">
    <p:bg>
      <p:bgPr>
        <a:solidFill>
          <a:schemeClr val="lt2"/>
        </a:solidFill>
        <a:effectLst/>
      </p:bgPr>
    </p:bg>
    <p:spTree>
      <p:nvGrpSpPr>
        <p:cNvPr id="1" name="Shape 57"/>
        <p:cNvGrpSpPr/>
        <p:nvPr/>
      </p:nvGrpSpPr>
      <p:grpSpPr>
        <a:xfrm>
          <a:off x="0" y="0"/>
          <a:ext cx="0" cy="0"/>
          <a:chOff x="0" y="0"/>
          <a:chExt cx="0" cy="0"/>
        </a:xfrm>
      </p:grpSpPr>
      <p:sp>
        <p:nvSpPr>
          <p:cNvPr id="58" name="Google Shape;58;p32"/>
          <p:cNvSpPr txBox="1">
            <a:spLocks noGrp="1"/>
          </p:cNvSpPr>
          <p:nvPr>
            <p:ph type="ctrTitle"/>
          </p:nvPr>
        </p:nvSpPr>
        <p:spPr>
          <a:xfrm>
            <a:off x="415591" y="324853"/>
            <a:ext cx="67509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300"/>
              <a:buFont typeface="Manrope SemiBold"/>
              <a:buNone/>
              <a:defRPr sz="33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9" name="Google Shape;59;p32"/>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dk1"/>
              </a:buClr>
              <a:buSzPts val="1200"/>
              <a:buNone/>
              <a:defRPr sz="1200">
                <a:solidFill>
                  <a:schemeClr val="dk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0" name="Google Shape;60;p32"/>
          <p:cNvSpPr/>
          <p:nvPr/>
        </p:nvSpPr>
        <p:spPr>
          <a:xfrm>
            <a:off x="6823919" y="4232273"/>
            <a:ext cx="1887009" cy="494735"/>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dk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 name="Google Shape;61;p32"/>
          <p:cNvSpPr txBox="1">
            <a:spLocks noGrp="1"/>
          </p:cNvSpPr>
          <p:nvPr>
            <p:ph type="subTitle" idx="2"/>
          </p:nvPr>
        </p:nvSpPr>
        <p:spPr>
          <a:xfrm>
            <a:off x="409600" y="2678900"/>
            <a:ext cx="4760400" cy="12834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ntent With bullets">
  <p:cSld name="TITLE_2_2_3">
    <p:spTree>
      <p:nvGrpSpPr>
        <p:cNvPr id="1" name="Shape 901"/>
        <p:cNvGrpSpPr/>
        <p:nvPr/>
      </p:nvGrpSpPr>
      <p:grpSpPr>
        <a:xfrm>
          <a:off x="0" y="0"/>
          <a:ext cx="0" cy="0"/>
          <a:chOff x="0" y="0"/>
          <a:chExt cx="0" cy="0"/>
        </a:xfrm>
      </p:grpSpPr>
      <p:sp>
        <p:nvSpPr>
          <p:cNvPr id="902" name="Google Shape;902;g2e5212e9ba7_1_366"/>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g2e5212e9ba7_1_366"/>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904" name="Google Shape;904;g2e5212e9ba7_1_366"/>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905" name="Google Shape;905;g2e5212e9ba7_1_366"/>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06" name="Google Shape;906;g2e5212e9ba7_1_36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07" name="Google Shape;907;g2e5212e9ba7_1_366"/>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08" name="Google Shape;908;g2e5212e9ba7_1_366"/>
          <p:cNvSpPr txBox="1">
            <a:spLocks noGrp="1"/>
          </p:cNvSpPr>
          <p:nvPr>
            <p:ph type="ctrTitle" idx="3"/>
          </p:nvPr>
        </p:nvSpPr>
        <p:spPr>
          <a:xfrm>
            <a:off x="570200" y="21424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09" name="Google Shape;909;g2e5212e9ba7_1_366"/>
          <p:cNvSpPr/>
          <p:nvPr/>
        </p:nvSpPr>
        <p:spPr>
          <a:xfrm>
            <a:off x="687275" y="312522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e5212e9ba7_1_366"/>
          <p:cNvSpPr/>
          <p:nvPr/>
        </p:nvSpPr>
        <p:spPr>
          <a:xfrm>
            <a:off x="687275" y="331220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2e5212e9ba7_1_366"/>
          <p:cNvSpPr/>
          <p:nvPr/>
        </p:nvSpPr>
        <p:spPr>
          <a:xfrm>
            <a:off x="687275" y="349917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2e5212e9ba7_1_366"/>
          <p:cNvSpPr/>
          <p:nvPr/>
        </p:nvSpPr>
        <p:spPr>
          <a:xfrm>
            <a:off x="687275" y="368615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slide 1">
  <p:cSld name="TITLE_2_2_2">
    <p:spTree>
      <p:nvGrpSpPr>
        <p:cNvPr id="1" name="Shape 913"/>
        <p:cNvGrpSpPr/>
        <p:nvPr/>
      </p:nvGrpSpPr>
      <p:grpSpPr>
        <a:xfrm>
          <a:off x="0" y="0"/>
          <a:ext cx="0" cy="0"/>
          <a:chOff x="0" y="0"/>
          <a:chExt cx="0" cy="0"/>
        </a:xfrm>
      </p:grpSpPr>
      <p:sp>
        <p:nvSpPr>
          <p:cNvPr id="914" name="Google Shape;914;g2e5212e9ba7_1_378"/>
          <p:cNvSpPr/>
          <p:nvPr/>
        </p:nvSpPr>
        <p:spPr>
          <a:xfrm>
            <a:off x="5669025" y="1871900"/>
            <a:ext cx="5055600" cy="50556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2e5212e9ba7_1_378"/>
          <p:cNvSpPr/>
          <p:nvPr/>
        </p:nvSpPr>
        <p:spPr>
          <a:xfrm>
            <a:off x="-1145750" y="-989850"/>
            <a:ext cx="5055600" cy="5055600"/>
          </a:xfrm>
          <a:prstGeom prst="ellipse">
            <a:avLst/>
          </a:prstGeom>
          <a:solidFill>
            <a:srgbClr val="F7F8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2e5212e9ba7_1_378"/>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2e5212e9ba7_1_378"/>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918" name="Google Shape;918;g2e5212e9ba7_1_378"/>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919" name="Google Shape;919;g2e5212e9ba7_1_37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20" name="Google Shape;920;g2e5212e9ba7_1_378"/>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21" name="Google Shape;921;g2e5212e9ba7_1_378"/>
          <p:cNvSpPr txBox="1">
            <a:spLocks noGrp="1"/>
          </p:cNvSpPr>
          <p:nvPr>
            <p:ph type="ctrTitle"/>
          </p:nvPr>
        </p:nvSpPr>
        <p:spPr>
          <a:xfrm>
            <a:off x="570200" y="1031177"/>
            <a:ext cx="5540700" cy="16332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Slide 1">
  <p:cSld name="TITLE_2_2_1">
    <p:spTree>
      <p:nvGrpSpPr>
        <p:cNvPr id="1" name="Shape 922"/>
        <p:cNvGrpSpPr/>
        <p:nvPr/>
      </p:nvGrpSpPr>
      <p:grpSpPr>
        <a:xfrm>
          <a:off x="0" y="0"/>
          <a:ext cx="0" cy="0"/>
          <a:chOff x="0" y="0"/>
          <a:chExt cx="0" cy="0"/>
        </a:xfrm>
      </p:grpSpPr>
      <p:sp>
        <p:nvSpPr>
          <p:cNvPr id="923" name="Google Shape;923;g2e5212e9ba7_1_387"/>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924" name="Google Shape;924;g2e5212e9ba7_1_387"/>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25" name="Google Shape;925;g2e5212e9ba7_1_38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26" name="Google Shape;926;g2e5212e9ba7_1_387"/>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Heading 3">
  <p:cSld name="TITLE_2_2_1_1">
    <p:spTree>
      <p:nvGrpSpPr>
        <p:cNvPr id="1" name="Shape 927"/>
        <p:cNvGrpSpPr/>
        <p:nvPr/>
      </p:nvGrpSpPr>
      <p:grpSpPr>
        <a:xfrm>
          <a:off x="0" y="0"/>
          <a:ext cx="0" cy="0"/>
          <a:chOff x="0" y="0"/>
          <a:chExt cx="0" cy="0"/>
        </a:xfrm>
      </p:grpSpPr>
      <p:pic>
        <p:nvPicPr>
          <p:cNvPr id="928" name="Google Shape;928;g2e5212e9ba7_1_392"/>
          <p:cNvPicPr preferRelativeResize="0"/>
          <p:nvPr/>
        </p:nvPicPr>
        <p:blipFill rotWithShape="1">
          <a:blip r:embed="rId2">
            <a:alphaModFix/>
          </a:blip>
          <a:srcRect l="16897" r="16889"/>
          <a:stretch/>
        </p:blipFill>
        <p:spPr>
          <a:xfrm>
            <a:off x="3950775" y="-681150"/>
            <a:ext cx="6505800" cy="6505800"/>
          </a:xfrm>
          <a:prstGeom prst="flowChartConnector">
            <a:avLst/>
          </a:prstGeom>
          <a:noFill/>
          <a:ln>
            <a:noFill/>
          </a:ln>
        </p:spPr>
      </p:pic>
      <p:sp>
        <p:nvSpPr>
          <p:cNvPr id="929" name="Google Shape;929;g2e5212e9ba7_1_392"/>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2e5212e9ba7_1_392"/>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931" name="Google Shape;931;g2e5212e9ba7_1_392"/>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32" name="Google Shape;932;g2e5212e9ba7_1_39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33" name="Google Shape;933;g2e5212e9ba7_1_392"/>
          <p:cNvPicPr preferRelativeResize="0"/>
          <p:nvPr/>
        </p:nvPicPr>
        <p:blipFill rotWithShape="1">
          <a:blip r:embed="rId3">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Heading 3 1">
  <p:cSld name="TITLE_2_2_1_1_4">
    <p:spTree>
      <p:nvGrpSpPr>
        <p:cNvPr id="1" name="Shape 934"/>
        <p:cNvGrpSpPr/>
        <p:nvPr/>
      </p:nvGrpSpPr>
      <p:grpSpPr>
        <a:xfrm>
          <a:off x="0" y="0"/>
          <a:ext cx="0" cy="0"/>
          <a:chOff x="0" y="0"/>
          <a:chExt cx="0" cy="0"/>
        </a:xfrm>
      </p:grpSpPr>
      <p:sp>
        <p:nvSpPr>
          <p:cNvPr id="935" name="Google Shape;935;g2e5212e9ba7_1_399"/>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g2e5212e9ba7_1_399"/>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937" name="Google Shape;937;g2e5212e9ba7_1_399"/>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38" name="Google Shape;938;g2e5212e9ba7_1_39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39" name="Google Shape;939;g2e5212e9ba7_1_399"/>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s Page 1">
  <p:cSld name="TITLE_2_2_1_1_3">
    <p:spTree>
      <p:nvGrpSpPr>
        <p:cNvPr id="1" name="Shape 940"/>
        <p:cNvGrpSpPr/>
        <p:nvPr/>
      </p:nvGrpSpPr>
      <p:grpSpPr>
        <a:xfrm>
          <a:off x="0" y="0"/>
          <a:ext cx="0" cy="0"/>
          <a:chOff x="0" y="0"/>
          <a:chExt cx="0" cy="0"/>
        </a:xfrm>
      </p:grpSpPr>
      <p:sp>
        <p:nvSpPr>
          <p:cNvPr id="941" name="Google Shape;941;g2e5212e9ba7_1_405"/>
          <p:cNvSpPr txBox="1">
            <a:spLocks noGrp="1"/>
          </p:cNvSpPr>
          <p:nvPr>
            <p:ph type="subTitle" idx="1"/>
          </p:nvPr>
        </p:nvSpPr>
        <p:spPr>
          <a:xfrm>
            <a:off x="441300" y="1592241"/>
            <a:ext cx="21822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942" name="Google Shape;942;g2e5212e9ba7_1_405"/>
          <p:cNvSpPr txBox="1">
            <a:spLocks noGrp="1"/>
          </p:cNvSpPr>
          <p:nvPr>
            <p:ph type="ctrTitle"/>
          </p:nvPr>
        </p:nvSpPr>
        <p:spPr>
          <a:xfrm>
            <a:off x="570200" y="791616"/>
            <a:ext cx="6390300" cy="474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43" name="Google Shape;943;g2e5212e9ba7_1_40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944" name="Google Shape;944;g2e5212e9ba7_1_405"/>
          <p:cNvSpPr txBox="1">
            <a:spLocks noGrp="1"/>
          </p:cNvSpPr>
          <p:nvPr>
            <p:ph type="subTitle" idx="2"/>
          </p:nvPr>
        </p:nvSpPr>
        <p:spPr>
          <a:xfrm>
            <a:off x="2229235" y="1592241"/>
            <a:ext cx="25080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AutoNum type="arabicPeriod"/>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AutoNum type="alphaLcPeriod"/>
              <a:defRPr sz="1100">
                <a:latin typeface="DM Sans"/>
                <a:ea typeface="DM Sans"/>
                <a:cs typeface="DM Sans"/>
                <a:sym typeface="DM Sans"/>
              </a:defRPr>
            </a:lvl2pPr>
            <a:lvl3pPr lvl="2" algn="l">
              <a:lnSpc>
                <a:spcPct val="115000"/>
              </a:lnSpc>
              <a:spcBef>
                <a:spcPts val="0"/>
              </a:spcBef>
              <a:spcAft>
                <a:spcPts val="0"/>
              </a:spcAft>
              <a:buSzPts val="1100"/>
              <a:buFont typeface="DM Sans"/>
              <a:buAutoNum type="romanLcPeriod"/>
              <a:defRPr sz="1100">
                <a:latin typeface="DM Sans"/>
                <a:ea typeface="DM Sans"/>
                <a:cs typeface="DM Sans"/>
                <a:sym typeface="DM Sans"/>
              </a:defRPr>
            </a:lvl3pPr>
            <a:lvl4pPr lvl="3" algn="l">
              <a:lnSpc>
                <a:spcPct val="115000"/>
              </a:lnSpc>
              <a:spcBef>
                <a:spcPts val="0"/>
              </a:spcBef>
              <a:spcAft>
                <a:spcPts val="0"/>
              </a:spcAft>
              <a:buSzPts val="1100"/>
              <a:buFont typeface="DM Sans"/>
              <a:buAutoNum type="arabicPeriod"/>
              <a:defRPr sz="1100">
                <a:latin typeface="DM Sans"/>
                <a:ea typeface="DM Sans"/>
                <a:cs typeface="DM Sans"/>
                <a:sym typeface="DM Sans"/>
              </a:defRPr>
            </a:lvl4pPr>
            <a:lvl5pPr lvl="4" algn="l">
              <a:lnSpc>
                <a:spcPct val="115000"/>
              </a:lnSpc>
              <a:spcBef>
                <a:spcPts val="0"/>
              </a:spcBef>
              <a:spcAft>
                <a:spcPts val="0"/>
              </a:spcAft>
              <a:buSzPts val="1100"/>
              <a:buFont typeface="DM Sans"/>
              <a:buAutoNum type="alphaLcPeriod"/>
              <a:defRPr sz="1100">
                <a:latin typeface="DM Sans"/>
                <a:ea typeface="DM Sans"/>
                <a:cs typeface="DM Sans"/>
                <a:sym typeface="DM Sans"/>
              </a:defRPr>
            </a:lvl5pPr>
            <a:lvl6pPr lvl="5" algn="l">
              <a:lnSpc>
                <a:spcPct val="115000"/>
              </a:lnSpc>
              <a:spcBef>
                <a:spcPts val="0"/>
              </a:spcBef>
              <a:spcAft>
                <a:spcPts val="0"/>
              </a:spcAft>
              <a:buSzPts val="1100"/>
              <a:buFont typeface="DM Sans"/>
              <a:buAutoNum type="romanLcPeriod"/>
              <a:defRPr sz="1100">
                <a:latin typeface="DM Sans"/>
                <a:ea typeface="DM Sans"/>
                <a:cs typeface="DM Sans"/>
                <a:sym typeface="DM Sans"/>
              </a:defRPr>
            </a:lvl6pPr>
            <a:lvl7pPr lvl="6" algn="l">
              <a:lnSpc>
                <a:spcPct val="115000"/>
              </a:lnSpc>
              <a:spcBef>
                <a:spcPts val="0"/>
              </a:spcBef>
              <a:spcAft>
                <a:spcPts val="0"/>
              </a:spcAft>
              <a:buSzPts val="1100"/>
              <a:buFont typeface="DM Sans"/>
              <a:buAutoNum type="arabicPeriod"/>
              <a:defRPr sz="1100">
                <a:latin typeface="DM Sans"/>
                <a:ea typeface="DM Sans"/>
                <a:cs typeface="DM Sans"/>
                <a:sym typeface="DM Sans"/>
              </a:defRPr>
            </a:lvl7pPr>
            <a:lvl8pPr lvl="7" algn="l">
              <a:lnSpc>
                <a:spcPct val="115000"/>
              </a:lnSpc>
              <a:spcBef>
                <a:spcPts val="0"/>
              </a:spcBef>
              <a:spcAft>
                <a:spcPts val="0"/>
              </a:spcAft>
              <a:buSzPts val="1100"/>
              <a:buFont typeface="DM Sans"/>
              <a:buAutoNum type="alphaLcPeriod"/>
              <a:defRPr sz="1100">
                <a:latin typeface="DM Sans"/>
                <a:ea typeface="DM Sans"/>
                <a:cs typeface="DM Sans"/>
                <a:sym typeface="DM Sans"/>
              </a:defRPr>
            </a:lvl8pPr>
            <a:lvl9pPr lvl="8" algn="l">
              <a:lnSpc>
                <a:spcPct val="115000"/>
              </a:lnSpc>
              <a:spcBef>
                <a:spcPts val="0"/>
              </a:spcBef>
              <a:spcAft>
                <a:spcPts val="0"/>
              </a:spcAft>
              <a:buSzPts val="1100"/>
              <a:buFont typeface="DM Sans"/>
              <a:buAutoNum type="romanLcPeriod"/>
              <a:defRPr sz="1100">
                <a:latin typeface="DM Sans"/>
                <a:ea typeface="DM Sans"/>
                <a:cs typeface="DM Sans"/>
                <a:sym typeface="DM Sans"/>
              </a:defRPr>
            </a:lvl9pPr>
          </a:lstStyle>
          <a:p>
            <a:endParaRPr/>
          </a:p>
        </p:txBody>
      </p:sp>
      <p:pic>
        <p:nvPicPr>
          <p:cNvPr id="945" name="Google Shape;945;g2e5212e9ba7_1_405"/>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ntents Page 2">
  <p:cSld name="TITLE_2_2_1_1_3_1">
    <p:spTree>
      <p:nvGrpSpPr>
        <p:cNvPr id="1" name="Shape 946"/>
        <p:cNvGrpSpPr/>
        <p:nvPr/>
      </p:nvGrpSpPr>
      <p:grpSpPr>
        <a:xfrm>
          <a:off x="0" y="0"/>
          <a:ext cx="0" cy="0"/>
          <a:chOff x="0" y="0"/>
          <a:chExt cx="0" cy="0"/>
        </a:xfrm>
      </p:grpSpPr>
      <p:sp>
        <p:nvSpPr>
          <p:cNvPr id="947" name="Google Shape;947;g2e5212e9ba7_1_41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g2e5212e9ba7_1_41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49" name="Google Shape;949;g2e5212e9ba7_1_411"/>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50" name="Google Shape;950;g2e5212e9ba7_1_411"/>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951" name="Google Shape;951;g2e5212e9ba7_1_411"/>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952" name="Google Shape;952;g2e5212e9ba7_1_411"/>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53" name="Google Shape;953;g2e5212e9ba7_1_411"/>
          <p:cNvSpPr txBox="1">
            <a:spLocks noGrp="1"/>
          </p:cNvSpPr>
          <p:nvPr>
            <p:ph type="subTitle" idx="3"/>
          </p:nvPr>
        </p:nvSpPr>
        <p:spPr>
          <a:xfrm>
            <a:off x="4364274"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genda Layout">
  <p:cSld name="TITLE_2_2_1_1_3_1_2">
    <p:spTree>
      <p:nvGrpSpPr>
        <p:cNvPr id="1" name="Shape 954"/>
        <p:cNvGrpSpPr/>
        <p:nvPr/>
      </p:nvGrpSpPr>
      <p:grpSpPr>
        <a:xfrm>
          <a:off x="0" y="0"/>
          <a:ext cx="0" cy="0"/>
          <a:chOff x="0" y="0"/>
          <a:chExt cx="0" cy="0"/>
        </a:xfrm>
      </p:grpSpPr>
      <p:sp>
        <p:nvSpPr>
          <p:cNvPr id="955" name="Google Shape;955;g2e5212e9ba7_1_419"/>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2e5212e9ba7_1_41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57" name="Google Shape;957;g2e5212e9ba7_1_419"/>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58" name="Google Shape;958;g2e5212e9ba7_1_419"/>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959" name="Google Shape;959;g2e5212e9ba7_1_419"/>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960" name="Google Shape;960;g2e5212e9ba7_1_419"/>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s Page with image">
  <p:cSld name="TITLE_2_2_1_1_3_1_1">
    <p:spTree>
      <p:nvGrpSpPr>
        <p:cNvPr id="1" name="Shape 961"/>
        <p:cNvGrpSpPr/>
        <p:nvPr/>
      </p:nvGrpSpPr>
      <p:grpSpPr>
        <a:xfrm>
          <a:off x="0" y="0"/>
          <a:ext cx="0" cy="0"/>
          <a:chOff x="0" y="0"/>
          <a:chExt cx="0" cy="0"/>
        </a:xfrm>
      </p:grpSpPr>
      <p:sp>
        <p:nvSpPr>
          <p:cNvPr id="962" name="Google Shape;962;g2e5212e9ba7_1_426"/>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g2e5212e9ba7_1_42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64" name="Google Shape;964;g2e5212e9ba7_1_426"/>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65" name="Google Shape;965;g2e5212e9ba7_1_426"/>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966" name="Google Shape;966;g2e5212e9ba7_1_426"/>
          <p:cNvSpPr txBox="1">
            <a:spLocks noGrp="1"/>
          </p:cNvSpPr>
          <p:nvPr>
            <p:ph type="subTitle" idx="2"/>
          </p:nvPr>
        </p:nvSpPr>
        <p:spPr>
          <a:xfrm>
            <a:off x="3332000" y="2664350"/>
            <a:ext cx="26298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967" name="Google Shape;967;g2e5212e9ba7_1_426"/>
          <p:cNvSpPr txBox="1">
            <a:spLocks noGrp="1"/>
          </p:cNvSpPr>
          <p:nvPr>
            <p:ph type="ctrTitle"/>
          </p:nvPr>
        </p:nvSpPr>
        <p:spPr>
          <a:xfrm>
            <a:off x="570203" y="2588950"/>
            <a:ext cx="32274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68" name="Google Shape;968;g2e5212e9ba7_1_426"/>
          <p:cNvSpPr txBox="1">
            <a:spLocks noGrp="1"/>
          </p:cNvSpPr>
          <p:nvPr>
            <p:ph type="subTitle" idx="3"/>
          </p:nvPr>
        </p:nvSpPr>
        <p:spPr>
          <a:xfrm>
            <a:off x="6229450" y="26643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Heading 5">
  <p:cSld name="TITLE_2_2_1_1_2">
    <p:spTree>
      <p:nvGrpSpPr>
        <p:cNvPr id="1" name="Shape 969"/>
        <p:cNvGrpSpPr/>
        <p:nvPr/>
      </p:nvGrpSpPr>
      <p:grpSpPr>
        <a:xfrm>
          <a:off x="0" y="0"/>
          <a:ext cx="0" cy="0"/>
          <a:chOff x="0" y="0"/>
          <a:chExt cx="0" cy="0"/>
        </a:xfrm>
      </p:grpSpPr>
      <p:sp>
        <p:nvSpPr>
          <p:cNvPr id="970" name="Google Shape;970;g2e5212e9ba7_1_434"/>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971" name="Google Shape;971;g2e5212e9ba7_1_434"/>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972" name="Google Shape;972;g2e5212e9ba7_1_43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973" name="Google Shape;973;g2e5212e9ba7_1_434"/>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 Basic Title Slide_Confident black">
  <p:cSld name="Basic Title Slide_Confident black">
    <p:bg>
      <p:bgPr>
        <a:solidFill>
          <a:schemeClr val="dk1"/>
        </a:solidFill>
        <a:effectLst/>
      </p:bgPr>
    </p:bg>
    <p:spTree>
      <p:nvGrpSpPr>
        <p:cNvPr id="1" name="Shape 62"/>
        <p:cNvGrpSpPr/>
        <p:nvPr/>
      </p:nvGrpSpPr>
      <p:grpSpPr>
        <a:xfrm>
          <a:off x="0" y="0"/>
          <a:ext cx="0" cy="0"/>
          <a:chOff x="0" y="0"/>
          <a:chExt cx="0" cy="0"/>
        </a:xfrm>
      </p:grpSpPr>
      <p:sp>
        <p:nvSpPr>
          <p:cNvPr id="63" name="Google Shape;63;p33"/>
          <p:cNvSpPr txBox="1">
            <a:spLocks noGrp="1"/>
          </p:cNvSpPr>
          <p:nvPr>
            <p:ph type="ctrTitle"/>
          </p:nvPr>
        </p:nvSpPr>
        <p:spPr>
          <a:xfrm>
            <a:off x="415591" y="324853"/>
            <a:ext cx="67509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300"/>
              <a:buFont typeface="Manrope SemiBold"/>
              <a:buNone/>
              <a:defRPr sz="33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4" name="Google Shape;64;p33"/>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5" name="Google Shape;65;p33"/>
          <p:cNvSpPr/>
          <p:nvPr/>
        </p:nvSpPr>
        <p:spPr>
          <a:xfrm>
            <a:off x="6823919" y="4232273"/>
            <a:ext cx="1887009" cy="494735"/>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 name="Google Shape;66;p33"/>
          <p:cNvSpPr txBox="1">
            <a:spLocks noGrp="1"/>
          </p:cNvSpPr>
          <p:nvPr>
            <p:ph type="subTitle" idx="2"/>
          </p:nvPr>
        </p:nvSpPr>
        <p:spPr>
          <a:xfrm>
            <a:off x="409600" y="2678900"/>
            <a:ext cx="4760400" cy="12834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800"/>
              <a:buNone/>
              <a:defRPr sz="1800">
                <a:solidFill>
                  <a:schemeClr val="lt1"/>
                </a:solidFill>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Heading 4">
  <p:cSld name="TITLE_2_2_1_1_1">
    <p:spTree>
      <p:nvGrpSpPr>
        <p:cNvPr id="1" name="Shape 974"/>
        <p:cNvGrpSpPr/>
        <p:nvPr/>
      </p:nvGrpSpPr>
      <p:grpSpPr>
        <a:xfrm>
          <a:off x="0" y="0"/>
          <a:ext cx="0" cy="0"/>
          <a:chOff x="0" y="0"/>
          <a:chExt cx="0" cy="0"/>
        </a:xfrm>
      </p:grpSpPr>
      <p:sp>
        <p:nvSpPr>
          <p:cNvPr id="975" name="Google Shape;975;g2e5212e9ba7_1_439"/>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g2e5212e9ba7_1_439"/>
          <p:cNvSpPr txBox="1">
            <a:spLocks noGrp="1"/>
          </p:cNvSpPr>
          <p:nvPr>
            <p:ph type="subTitle" idx="1"/>
          </p:nvPr>
        </p:nvSpPr>
        <p:spPr>
          <a:xfrm>
            <a:off x="577802" y="17499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977" name="Google Shape;977;g2e5212e9ba7_1_439"/>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pic>
        <p:nvPicPr>
          <p:cNvPr id="978" name="Google Shape;978;g2e5212e9ba7_1_439"/>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79" name="Google Shape;979;g2e5212e9ba7_1_43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Layout 1">
  <p:cSld name="TITLE_2_1">
    <p:spTree>
      <p:nvGrpSpPr>
        <p:cNvPr id="1" name="Shape 980"/>
        <p:cNvGrpSpPr/>
        <p:nvPr/>
      </p:nvGrpSpPr>
      <p:grpSpPr>
        <a:xfrm>
          <a:off x="0" y="0"/>
          <a:ext cx="0" cy="0"/>
          <a:chOff x="0" y="0"/>
          <a:chExt cx="0" cy="0"/>
        </a:xfrm>
      </p:grpSpPr>
      <p:cxnSp>
        <p:nvCxnSpPr>
          <p:cNvPr id="981" name="Google Shape;981;g2e5212e9ba7_1_445"/>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982" name="Google Shape;982;g2e5212e9ba7_1_445"/>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983" name="Google Shape;983;g2e5212e9ba7_1_445"/>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984" name="Google Shape;984;g2e5212e9ba7_1_445"/>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985" name="Google Shape;985;g2e5212e9ba7_1_445"/>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g2e5212e9ba7_1_44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987" name="Google Shape;987;g2e5212e9ba7_1_445"/>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988" name="Google Shape;988;g2e5212e9ba7_1_445"/>
          <p:cNvSpPr txBox="1">
            <a:spLocks noGrp="1"/>
          </p:cNvSpPr>
          <p:nvPr>
            <p:ph type="subTitle" idx="1"/>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989" name="Google Shape;989;g2e5212e9ba7_1_445"/>
          <p:cNvSpPr/>
          <p:nvPr/>
        </p:nvSpPr>
        <p:spPr>
          <a:xfrm>
            <a:off x="3435425" y="2063075"/>
            <a:ext cx="2498400" cy="2498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g2e5212e9ba7_1_445"/>
          <p:cNvSpPr txBox="1">
            <a:spLocks noGrp="1"/>
          </p:cNvSpPr>
          <p:nvPr>
            <p:ph type="ctrTitle" idx="2"/>
          </p:nvPr>
        </p:nvSpPr>
        <p:spPr>
          <a:xfrm>
            <a:off x="3853025" y="2890375"/>
            <a:ext cx="1663200" cy="393600"/>
          </a:xfrm>
          <a:prstGeom prst="rect">
            <a:avLst/>
          </a:prstGeom>
          <a:noFill/>
          <a:ln>
            <a:noFill/>
          </a:ln>
        </p:spPr>
        <p:txBody>
          <a:bodyPr spcFirstLastPara="1" wrap="square" lIns="91425" tIns="91425" rIns="91425" bIns="91425" anchor="ctr" anchorCtr="0">
            <a:noAutofit/>
          </a:bodyPr>
          <a:lstStyle>
            <a:lvl1pPr lvl="0" algn="ctr">
              <a:lnSpc>
                <a:spcPct val="70000"/>
              </a:lnSpc>
              <a:spcBef>
                <a:spcPts val="0"/>
              </a:spcBef>
              <a:spcAft>
                <a:spcPts val="0"/>
              </a:spcAft>
              <a:buClr>
                <a:srgbClr val="111111"/>
              </a:buClr>
              <a:buSzPts val="2700"/>
              <a:buFont typeface="DM Sans"/>
              <a:buNone/>
              <a:defRPr sz="2700" b="1">
                <a:solidFill>
                  <a:srgbClr val="111111"/>
                </a:solidFill>
                <a:latin typeface="DM Sans"/>
                <a:ea typeface="DM Sans"/>
                <a:cs typeface="DM Sans"/>
                <a:sym typeface="DM Sans"/>
              </a:defRPr>
            </a:lvl1pPr>
            <a:lvl2pPr lvl="1" algn="ctr">
              <a:lnSpc>
                <a:spcPct val="100000"/>
              </a:lnSpc>
              <a:spcBef>
                <a:spcPts val="0"/>
              </a:spcBef>
              <a:spcAft>
                <a:spcPts val="0"/>
              </a:spcAft>
              <a:buClr>
                <a:srgbClr val="111111"/>
              </a:buClr>
              <a:buSzPts val="2300"/>
              <a:buNone/>
              <a:defRPr sz="2300">
                <a:solidFill>
                  <a:srgbClr val="111111"/>
                </a:solidFill>
              </a:defRPr>
            </a:lvl2pPr>
            <a:lvl3pPr lvl="2" algn="ctr">
              <a:lnSpc>
                <a:spcPct val="100000"/>
              </a:lnSpc>
              <a:spcBef>
                <a:spcPts val="0"/>
              </a:spcBef>
              <a:spcAft>
                <a:spcPts val="0"/>
              </a:spcAft>
              <a:buClr>
                <a:srgbClr val="111111"/>
              </a:buClr>
              <a:buSzPts val="2300"/>
              <a:buNone/>
              <a:defRPr sz="2300">
                <a:solidFill>
                  <a:srgbClr val="111111"/>
                </a:solidFill>
              </a:defRPr>
            </a:lvl3pPr>
            <a:lvl4pPr lvl="3" algn="ctr">
              <a:lnSpc>
                <a:spcPct val="100000"/>
              </a:lnSpc>
              <a:spcBef>
                <a:spcPts val="0"/>
              </a:spcBef>
              <a:spcAft>
                <a:spcPts val="0"/>
              </a:spcAft>
              <a:buClr>
                <a:srgbClr val="111111"/>
              </a:buClr>
              <a:buSzPts val="2300"/>
              <a:buNone/>
              <a:defRPr sz="2300">
                <a:solidFill>
                  <a:srgbClr val="111111"/>
                </a:solidFill>
              </a:defRPr>
            </a:lvl4pPr>
            <a:lvl5pPr lvl="4" algn="ctr">
              <a:lnSpc>
                <a:spcPct val="100000"/>
              </a:lnSpc>
              <a:spcBef>
                <a:spcPts val="0"/>
              </a:spcBef>
              <a:spcAft>
                <a:spcPts val="0"/>
              </a:spcAft>
              <a:buClr>
                <a:srgbClr val="111111"/>
              </a:buClr>
              <a:buSzPts val="2300"/>
              <a:buNone/>
              <a:defRPr sz="2300">
                <a:solidFill>
                  <a:srgbClr val="111111"/>
                </a:solidFill>
              </a:defRPr>
            </a:lvl5pPr>
            <a:lvl6pPr lvl="5" algn="ctr">
              <a:lnSpc>
                <a:spcPct val="100000"/>
              </a:lnSpc>
              <a:spcBef>
                <a:spcPts val="0"/>
              </a:spcBef>
              <a:spcAft>
                <a:spcPts val="0"/>
              </a:spcAft>
              <a:buClr>
                <a:srgbClr val="111111"/>
              </a:buClr>
              <a:buSzPts val="2300"/>
              <a:buNone/>
              <a:defRPr sz="2300">
                <a:solidFill>
                  <a:srgbClr val="111111"/>
                </a:solidFill>
              </a:defRPr>
            </a:lvl6pPr>
            <a:lvl7pPr lvl="6" algn="ctr">
              <a:lnSpc>
                <a:spcPct val="100000"/>
              </a:lnSpc>
              <a:spcBef>
                <a:spcPts val="0"/>
              </a:spcBef>
              <a:spcAft>
                <a:spcPts val="0"/>
              </a:spcAft>
              <a:buClr>
                <a:srgbClr val="111111"/>
              </a:buClr>
              <a:buSzPts val="2300"/>
              <a:buNone/>
              <a:defRPr sz="2300">
                <a:solidFill>
                  <a:srgbClr val="111111"/>
                </a:solidFill>
              </a:defRPr>
            </a:lvl7pPr>
            <a:lvl8pPr lvl="7" algn="ctr">
              <a:lnSpc>
                <a:spcPct val="100000"/>
              </a:lnSpc>
              <a:spcBef>
                <a:spcPts val="0"/>
              </a:spcBef>
              <a:spcAft>
                <a:spcPts val="0"/>
              </a:spcAft>
              <a:buClr>
                <a:srgbClr val="111111"/>
              </a:buClr>
              <a:buSzPts val="2300"/>
              <a:buNone/>
              <a:defRPr sz="2300">
                <a:solidFill>
                  <a:srgbClr val="111111"/>
                </a:solidFill>
              </a:defRPr>
            </a:lvl8pPr>
            <a:lvl9pPr lvl="8" algn="ctr">
              <a:lnSpc>
                <a:spcPct val="100000"/>
              </a:lnSpc>
              <a:spcBef>
                <a:spcPts val="0"/>
              </a:spcBef>
              <a:spcAft>
                <a:spcPts val="0"/>
              </a:spcAft>
              <a:buClr>
                <a:srgbClr val="111111"/>
              </a:buClr>
              <a:buSzPts val="2300"/>
              <a:buNone/>
              <a:defRPr sz="2300">
                <a:solidFill>
                  <a:srgbClr val="111111"/>
                </a:solidFill>
              </a:defRPr>
            </a:lvl9pPr>
          </a:lstStyle>
          <a:p>
            <a:endParaRPr/>
          </a:p>
        </p:txBody>
      </p:sp>
      <p:sp>
        <p:nvSpPr>
          <p:cNvPr id="991" name="Google Shape;991;g2e5212e9ba7_1_445"/>
          <p:cNvSpPr txBox="1">
            <a:spLocks noGrp="1"/>
          </p:cNvSpPr>
          <p:nvPr>
            <p:ph type="subTitle" idx="3"/>
          </p:nvPr>
        </p:nvSpPr>
        <p:spPr>
          <a:xfrm>
            <a:off x="3687275" y="3321675"/>
            <a:ext cx="1994700" cy="2799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rgbClr val="111111"/>
              </a:buClr>
              <a:buSzPts val="900"/>
              <a:buNone/>
              <a:defRPr sz="900">
                <a:solidFill>
                  <a:srgbClr val="111111"/>
                </a:solidFill>
              </a:defRPr>
            </a:lvl1pPr>
            <a:lvl2pPr lvl="1" algn="ctr">
              <a:lnSpc>
                <a:spcPct val="80000"/>
              </a:lnSpc>
              <a:spcBef>
                <a:spcPts val="0"/>
              </a:spcBef>
              <a:spcAft>
                <a:spcPts val="0"/>
              </a:spcAft>
              <a:buClr>
                <a:srgbClr val="111111"/>
              </a:buClr>
              <a:buSzPts val="1400"/>
              <a:buNone/>
              <a:defRPr>
                <a:solidFill>
                  <a:srgbClr val="111111"/>
                </a:solidFill>
              </a:defRPr>
            </a:lvl2pPr>
            <a:lvl3pPr lvl="2" algn="ctr">
              <a:lnSpc>
                <a:spcPct val="80000"/>
              </a:lnSpc>
              <a:spcBef>
                <a:spcPts val="0"/>
              </a:spcBef>
              <a:spcAft>
                <a:spcPts val="0"/>
              </a:spcAft>
              <a:buClr>
                <a:srgbClr val="111111"/>
              </a:buClr>
              <a:buSzPts val="1400"/>
              <a:buNone/>
              <a:defRPr>
                <a:solidFill>
                  <a:srgbClr val="111111"/>
                </a:solidFill>
              </a:defRPr>
            </a:lvl3pPr>
            <a:lvl4pPr lvl="3" algn="ctr">
              <a:lnSpc>
                <a:spcPct val="80000"/>
              </a:lnSpc>
              <a:spcBef>
                <a:spcPts val="0"/>
              </a:spcBef>
              <a:spcAft>
                <a:spcPts val="0"/>
              </a:spcAft>
              <a:buClr>
                <a:srgbClr val="111111"/>
              </a:buClr>
              <a:buSzPts val="1400"/>
              <a:buNone/>
              <a:defRPr>
                <a:solidFill>
                  <a:srgbClr val="111111"/>
                </a:solidFill>
              </a:defRPr>
            </a:lvl4pPr>
            <a:lvl5pPr lvl="4" algn="ctr">
              <a:lnSpc>
                <a:spcPct val="80000"/>
              </a:lnSpc>
              <a:spcBef>
                <a:spcPts val="0"/>
              </a:spcBef>
              <a:spcAft>
                <a:spcPts val="0"/>
              </a:spcAft>
              <a:buClr>
                <a:srgbClr val="111111"/>
              </a:buClr>
              <a:buSzPts val="1400"/>
              <a:buNone/>
              <a:defRPr>
                <a:solidFill>
                  <a:srgbClr val="111111"/>
                </a:solidFill>
              </a:defRPr>
            </a:lvl5pPr>
            <a:lvl6pPr lvl="5" algn="ctr">
              <a:lnSpc>
                <a:spcPct val="80000"/>
              </a:lnSpc>
              <a:spcBef>
                <a:spcPts val="0"/>
              </a:spcBef>
              <a:spcAft>
                <a:spcPts val="0"/>
              </a:spcAft>
              <a:buClr>
                <a:srgbClr val="111111"/>
              </a:buClr>
              <a:buSzPts val="1400"/>
              <a:buNone/>
              <a:defRPr>
                <a:solidFill>
                  <a:srgbClr val="111111"/>
                </a:solidFill>
              </a:defRPr>
            </a:lvl6pPr>
            <a:lvl7pPr lvl="6" algn="ctr">
              <a:lnSpc>
                <a:spcPct val="80000"/>
              </a:lnSpc>
              <a:spcBef>
                <a:spcPts val="0"/>
              </a:spcBef>
              <a:spcAft>
                <a:spcPts val="0"/>
              </a:spcAft>
              <a:buClr>
                <a:srgbClr val="111111"/>
              </a:buClr>
              <a:buSzPts val="1400"/>
              <a:buNone/>
              <a:defRPr>
                <a:solidFill>
                  <a:srgbClr val="111111"/>
                </a:solidFill>
              </a:defRPr>
            </a:lvl7pPr>
            <a:lvl8pPr lvl="7" algn="ctr">
              <a:lnSpc>
                <a:spcPct val="80000"/>
              </a:lnSpc>
              <a:spcBef>
                <a:spcPts val="0"/>
              </a:spcBef>
              <a:spcAft>
                <a:spcPts val="0"/>
              </a:spcAft>
              <a:buClr>
                <a:srgbClr val="111111"/>
              </a:buClr>
              <a:buSzPts val="1400"/>
              <a:buNone/>
              <a:defRPr>
                <a:solidFill>
                  <a:srgbClr val="111111"/>
                </a:solidFill>
              </a:defRPr>
            </a:lvl8pPr>
            <a:lvl9pPr lvl="8" algn="ctr">
              <a:lnSpc>
                <a:spcPct val="80000"/>
              </a:lnSpc>
              <a:spcBef>
                <a:spcPts val="0"/>
              </a:spcBef>
              <a:spcAft>
                <a:spcPts val="0"/>
              </a:spcAft>
              <a:buClr>
                <a:srgbClr val="111111"/>
              </a:buClr>
              <a:buSzPts val="1400"/>
              <a:buNone/>
              <a:defRPr>
                <a:solidFill>
                  <a:srgbClr val="111111"/>
                </a:solidFill>
              </a:defRPr>
            </a:lvl9pPr>
          </a:lstStyle>
          <a:p>
            <a:endParaRPr/>
          </a:p>
        </p:txBody>
      </p:sp>
      <p:sp>
        <p:nvSpPr>
          <p:cNvPr id="992" name="Google Shape;992;g2e5212e9ba7_1_445"/>
          <p:cNvSpPr/>
          <p:nvPr/>
        </p:nvSpPr>
        <p:spPr>
          <a:xfrm>
            <a:off x="5716625" y="3163478"/>
            <a:ext cx="1398300" cy="1398000"/>
          </a:xfrm>
          <a:prstGeom prst="ellipse">
            <a:avLst/>
          </a:prstGeom>
          <a:solidFill>
            <a:srgbClr val="7084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93" name="Google Shape;993;g2e5212e9ba7_1_445"/>
          <p:cNvSpPr txBox="1">
            <a:spLocks noGrp="1"/>
          </p:cNvSpPr>
          <p:nvPr>
            <p:ph type="ctrTitle" idx="4"/>
          </p:nvPr>
        </p:nvSpPr>
        <p:spPr>
          <a:xfrm>
            <a:off x="5933825" y="3443050"/>
            <a:ext cx="963900" cy="8787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Clr>
                <a:srgbClr val="FFFFFF"/>
              </a:buClr>
              <a:buSzPts val="2700"/>
              <a:buFont typeface="DM Sans"/>
              <a:buNone/>
              <a:defRPr sz="2700" b="1">
                <a:solidFill>
                  <a:srgbClr val="FFFFFF"/>
                </a:solidFill>
                <a:latin typeface="DM Sans"/>
                <a:ea typeface="DM Sans"/>
                <a:cs typeface="DM Sans"/>
                <a:sym typeface="DM Sans"/>
              </a:defRPr>
            </a:lvl1pPr>
            <a:lvl2pPr lvl="1" algn="ctr">
              <a:lnSpc>
                <a:spcPct val="100000"/>
              </a:lnSpc>
              <a:spcBef>
                <a:spcPts val="0"/>
              </a:spcBef>
              <a:spcAft>
                <a:spcPts val="0"/>
              </a:spcAft>
              <a:buClr>
                <a:srgbClr val="FFFFFF"/>
              </a:buClr>
              <a:buSzPts val="2300"/>
              <a:buNone/>
              <a:defRPr sz="2300">
                <a:solidFill>
                  <a:srgbClr val="FFFFFF"/>
                </a:solidFill>
              </a:defRPr>
            </a:lvl2pPr>
            <a:lvl3pPr lvl="2" algn="ctr">
              <a:lnSpc>
                <a:spcPct val="100000"/>
              </a:lnSpc>
              <a:spcBef>
                <a:spcPts val="0"/>
              </a:spcBef>
              <a:spcAft>
                <a:spcPts val="0"/>
              </a:spcAft>
              <a:buClr>
                <a:srgbClr val="FFFFFF"/>
              </a:buClr>
              <a:buSzPts val="2300"/>
              <a:buNone/>
              <a:defRPr sz="2300">
                <a:solidFill>
                  <a:srgbClr val="FFFFFF"/>
                </a:solidFill>
              </a:defRPr>
            </a:lvl3pPr>
            <a:lvl4pPr lvl="3" algn="ctr">
              <a:lnSpc>
                <a:spcPct val="100000"/>
              </a:lnSpc>
              <a:spcBef>
                <a:spcPts val="0"/>
              </a:spcBef>
              <a:spcAft>
                <a:spcPts val="0"/>
              </a:spcAft>
              <a:buClr>
                <a:srgbClr val="FFFFFF"/>
              </a:buClr>
              <a:buSzPts val="2300"/>
              <a:buNone/>
              <a:defRPr sz="2300">
                <a:solidFill>
                  <a:srgbClr val="FFFFFF"/>
                </a:solidFill>
              </a:defRPr>
            </a:lvl4pPr>
            <a:lvl5pPr lvl="4" algn="ctr">
              <a:lnSpc>
                <a:spcPct val="100000"/>
              </a:lnSpc>
              <a:spcBef>
                <a:spcPts val="0"/>
              </a:spcBef>
              <a:spcAft>
                <a:spcPts val="0"/>
              </a:spcAft>
              <a:buClr>
                <a:srgbClr val="FFFFFF"/>
              </a:buClr>
              <a:buSzPts val="2300"/>
              <a:buNone/>
              <a:defRPr sz="2300">
                <a:solidFill>
                  <a:srgbClr val="FFFFFF"/>
                </a:solidFill>
              </a:defRPr>
            </a:lvl5pPr>
            <a:lvl6pPr lvl="5" algn="ctr">
              <a:lnSpc>
                <a:spcPct val="100000"/>
              </a:lnSpc>
              <a:spcBef>
                <a:spcPts val="0"/>
              </a:spcBef>
              <a:spcAft>
                <a:spcPts val="0"/>
              </a:spcAft>
              <a:buClr>
                <a:srgbClr val="FFFFFF"/>
              </a:buClr>
              <a:buSzPts val="2300"/>
              <a:buNone/>
              <a:defRPr sz="2300">
                <a:solidFill>
                  <a:srgbClr val="FFFFFF"/>
                </a:solidFill>
              </a:defRPr>
            </a:lvl6pPr>
            <a:lvl7pPr lvl="6" algn="ctr">
              <a:lnSpc>
                <a:spcPct val="100000"/>
              </a:lnSpc>
              <a:spcBef>
                <a:spcPts val="0"/>
              </a:spcBef>
              <a:spcAft>
                <a:spcPts val="0"/>
              </a:spcAft>
              <a:buClr>
                <a:srgbClr val="FFFFFF"/>
              </a:buClr>
              <a:buSzPts val="2300"/>
              <a:buNone/>
              <a:defRPr sz="2300">
                <a:solidFill>
                  <a:srgbClr val="FFFFFF"/>
                </a:solidFill>
              </a:defRPr>
            </a:lvl7pPr>
            <a:lvl8pPr lvl="7" algn="ctr">
              <a:lnSpc>
                <a:spcPct val="100000"/>
              </a:lnSpc>
              <a:spcBef>
                <a:spcPts val="0"/>
              </a:spcBef>
              <a:spcAft>
                <a:spcPts val="0"/>
              </a:spcAft>
              <a:buClr>
                <a:srgbClr val="FFFFFF"/>
              </a:buClr>
              <a:buSzPts val="2300"/>
              <a:buNone/>
              <a:defRPr sz="2300">
                <a:solidFill>
                  <a:srgbClr val="FFFFFF"/>
                </a:solidFill>
              </a:defRPr>
            </a:lvl8pPr>
            <a:lvl9pPr lvl="8" algn="ctr">
              <a:lnSpc>
                <a:spcPct val="100000"/>
              </a:lnSpc>
              <a:spcBef>
                <a:spcPts val="0"/>
              </a:spcBef>
              <a:spcAft>
                <a:spcPts val="0"/>
              </a:spcAft>
              <a:buClr>
                <a:srgbClr val="FFFFFF"/>
              </a:buClr>
              <a:buSzPts val="2300"/>
              <a:buNone/>
              <a:defRPr sz="2300">
                <a:solidFill>
                  <a:srgbClr val="FFFFFF"/>
                </a:solidFill>
              </a:defRPr>
            </a:lvl9pPr>
          </a:lstStyle>
          <a:p>
            <a:endParaRPr/>
          </a:p>
        </p:txBody>
      </p:sp>
      <p:pic>
        <p:nvPicPr>
          <p:cNvPr id="994" name="Google Shape;994;g2e5212e9ba7_1_445"/>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995" name="Google Shape;995;g2e5212e9ba7_1_445"/>
          <p:cNvSpPr txBox="1">
            <a:spLocks noGrp="1"/>
          </p:cNvSpPr>
          <p:nvPr>
            <p:ph type="subTitle" idx="5"/>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Layout 2">
  <p:cSld name="TITLE_2_1_1">
    <p:spTree>
      <p:nvGrpSpPr>
        <p:cNvPr id="1" name="Shape 996"/>
        <p:cNvGrpSpPr/>
        <p:nvPr/>
      </p:nvGrpSpPr>
      <p:grpSpPr>
        <a:xfrm>
          <a:off x="0" y="0"/>
          <a:ext cx="0" cy="0"/>
          <a:chOff x="0" y="0"/>
          <a:chExt cx="0" cy="0"/>
        </a:xfrm>
      </p:grpSpPr>
      <p:sp>
        <p:nvSpPr>
          <p:cNvPr id="997" name="Google Shape;997;g2e5212e9ba7_1_46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g2e5212e9ba7_1_46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cxnSp>
        <p:nvCxnSpPr>
          <p:cNvPr id="999" name="Google Shape;999;g2e5212e9ba7_1_461"/>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000" name="Google Shape;1000;g2e5212e9ba7_1_461"/>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001" name="Google Shape;1001;g2e5212e9ba7_1_461"/>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002" name="Google Shape;1002;g2e5212e9ba7_1_461"/>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1003" name="Google Shape;1003;g2e5212e9ba7_1_461"/>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004" name="Google Shape;1004;g2e5212e9ba7_1_461"/>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005" name="Google Shape;1005;g2e5212e9ba7_1_461"/>
          <p:cNvSpPr txBox="1">
            <a:spLocks noGrp="1"/>
          </p:cNvSpPr>
          <p:nvPr>
            <p:ph type="subTitle" idx="2"/>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pic>
        <p:nvPicPr>
          <p:cNvPr id="1006" name="Google Shape;1006;g2e5212e9ba7_1_461"/>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Layout 3 Black">
  <p:cSld name="TITLE_2_1_1_2">
    <p:spTree>
      <p:nvGrpSpPr>
        <p:cNvPr id="1" name="Shape 1007"/>
        <p:cNvGrpSpPr/>
        <p:nvPr/>
      </p:nvGrpSpPr>
      <p:grpSpPr>
        <a:xfrm>
          <a:off x="0" y="0"/>
          <a:ext cx="0" cy="0"/>
          <a:chOff x="0" y="0"/>
          <a:chExt cx="0" cy="0"/>
        </a:xfrm>
      </p:grpSpPr>
      <p:sp>
        <p:nvSpPr>
          <p:cNvPr id="1008" name="Google Shape;1008;g2e5212e9ba7_1_47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009" name="Google Shape;1009;g2e5212e9ba7_1_472"/>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2e5212e9ba7_1_472"/>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011" name="Google Shape;1011;g2e5212e9ba7_1_472"/>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1012" name="Google Shape;1012;g2e5212e9ba7_1_472"/>
          <p:cNvSpPr txBox="1">
            <a:spLocks noGrp="1"/>
          </p:cNvSpPr>
          <p:nvPr>
            <p:ph type="subTitle" idx="2"/>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900"/>
              <a:buFont typeface="DM Sans"/>
              <a:buNone/>
              <a:defRPr sz="900">
                <a:solidFill>
                  <a:srgbClr val="FFFFFF"/>
                </a:solidFill>
                <a:latin typeface="DM Sans"/>
                <a:ea typeface="DM Sans"/>
                <a:cs typeface="DM Sans"/>
                <a:sym typeface="DM Sans"/>
              </a:defRPr>
            </a:lvl1pPr>
            <a:lvl2pPr lvl="1" algn="l">
              <a:lnSpc>
                <a:spcPct val="80000"/>
              </a:lnSpc>
              <a:spcBef>
                <a:spcPts val="0"/>
              </a:spcBef>
              <a:spcAft>
                <a:spcPts val="0"/>
              </a:spcAft>
              <a:buClr>
                <a:srgbClr val="FFFFFF"/>
              </a:buClr>
              <a:buSzPts val="1400"/>
              <a:buNone/>
              <a:defRPr>
                <a:solidFill>
                  <a:srgbClr val="FFFFFF"/>
                </a:solidFill>
              </a:defRPr>
            </a:lvl2pPr>
            <a:lvl3pPr lvl="2" algn="l">
              <a:lnSpc>
                <a:spcPct val="80000"/>
              </a:lnSpc>
              <a:spcBef>
                <a:spcPts val="0"/>
              </a:spcBef>
              <a:spcAft>
                <a:spcPts val="0"/>
              </a:spcAft>
              <a:buClr>
                <a:srgbClr val="FFFFFF"/>
              </a:buClr>
              <a:buSzPts val="1400"/>
              <a:buNone/>
              <a:defRPr>
                <a:solidFill>
                  <a:srgbClr val="FFFFFF"/>
                </a:solidFill>
              </a:defRPr>
            </a:lvl3pPr>
            <a:lvl4pPr lvl="3" algn="l">
              <a:lnSpc>
                <a:spcPct val="80000"/>
              </a:lnSpc>
              <a:spcBef>
                <a:spcPts val="0"/>
              </a:spcBef>
              <a:spcAft>
                <a:spcPts val="0"/>
              </a:spcAft>
              <a:buClr>
                <a:srgbClr val="FFFFFF"/>
              </a:buClr>
              <a:buSzPts val="1400"/>
              <a:buNone/>
              <a:defRPr>
                <a:solidFill>
                  <a:srgbClr val="FFFFFF"/>
                </a:solidFill>
              </a:defRPr>
            </a:lvl4pPr>
            <a:lvl5pPr lvl="4" algn="l">
              <a:lnSpc>
                <a:spcPct val="80000"/>
              </a:lnSpc>
              <a:spcBef>
                <a:spcPts val="0"/>
              </a:spcBef>
              <a:spcAft>
                <a:spcPts val="0"/>
              </a:spcAft>
              <a:buClr>
                <a:srgbClr val="FFFFFF"/>
              </a:buClr>
              <a:buSzPts val="1400"/>
              <a:buNone/>
              <a:defRPr>
                <a:solidFill>
                  <a:srgbClr val="FFFFFF"/>
                </a:solidFill>
              </a:defRPr>
            </a:lvl5pPr>
            <a:lvl6pPr lvl="5" algn="l">
              <a:lnSpc>
                <a:spcPct val="80000"/>
              </a:lnSpc>
              <a:spcBef>
                <a:spcPts val="0"/>
              </a:spcBef>
              <a:spcAft>
                <a:spcPts val="0"/>
              </a:spcAft>
              <a:buClr>
                <a:srgbClr val="FFFFFF"/>
              </a:buClr>
              <a:buSzPts val="1400"/>
              <a:buNone/>
              <a:defRPr>
                <a:solidFill>
                  <a:srgbClr val="FFFFFF"/>
                </a:solidFill>
              </a:defRPr>
            </a:lvl6pPr>
            <a:lvl7pPr lvl="6" algn="l">
              <a:lnSpc>
                <a:spcPct val="80000"/>
              </a:lnSpc>
              <a:spcBef>
                <a:spcPts val="0"/>
              </a:spcBef>
              <a:spcAft>
                <a:spcPts val="0"/>
              </a:spcAft>
              <a:buClr>
                <a:srgbClr val="FFFFFF"/>
              </a:buClr>
              <a:buSzPts val="1400"/>
              <a:buNone/>
              <a:defRPr>
                <a:solidFill>
                  <a:srgbClr val="FFFFFF"/>
                </a:solidFill>
              </a:defRPr>
            </a:lvl7pPr>
            <a:lvl8pPr lvl="7" algn="l">
              <a:lnSpc>
                <a:spcPct val="80000"/>
              </a:lnSpc>
              <a:spcBef>
                <a:spcPts val="0"/>
              </a:spcBef>
              <a:spcAft>
                <a:spcPts val="0"/>
              </a:spcAft>
              <a:buClr>
                <a:srgbClr val="FFFFFF"/>
              </a:buClr>
              <a:buSzPts val="1400"/>
              <a:buNone/>
              <a:defRPr>
                <a:solidFill>
                  <a:srgbClr val="FFFFFF"/>
                </a:solidFill>
              </a:defRPr>
            </a:lvl8pPr>
            <a:lvl9pPr lvl="8" algn="l">
              <a:lnSpc>
                <a:spcPct val="80000"/>
              </a:lnSpc>
              <a:spcBef>
                <a:spcPts val="0"/>
              </a:spcBef>
              <a:spcAft>
                <a:spcPts val="0"/>
              </a:spcAft>
              <a:buClr>
                <a:srgbClr val="FFFFFF"/>
              </a:buClr>
              <a:buSzPts val="1400"/>
              <a:buNone/>
              <a:defRPr>
                <a:solidFill>
                  <a:srgbClr val="FFFFFF"/>
                </a:solidFill>
              </a:defRPr>
            </a:lvl9pPr>
          </a:lstStyle>
          <a:p>
            <a:endParaRPr/>
          </a:p>
        </p:txBody>
      </p:sp>
      <p:cxnSp>
        <p:nvCxnSpPr>
          <p:cNvPr id="1013" name="Google Shape;1013;g2e5212e9ba7_1_472"/>
          <p:cNvCxnSpPr/>
          <p:nvPr/>
        </p:nvCxnSpPr>
        <p:spPr>
          <a:xfrm>
            <a:off x="6738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1014" name="Google Shape;1014;g2e5212e9ba7_1_472"/>
          <p:cNvCxnSpPr/>
          <p:nvPr/>
        </p:nvCxnSpPr>
        <p:spPr>
          <a:xfrm>
            <a:off x="26610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1015" name="Google Shape;1015;g2e5212e9ba7_1_472"/>
          <p:cNvCxnSpPr/>
          <p:nvPr/>
        </p:nvCxnSpPr>
        <p:spPr>
          <a:xfrm>
            <a:off x="46482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1016" name="Google Shape;1016;g2e5212e9ba7_1_472"/>
          <p:cNvCxnSpPr/>
          <p:nvPr/>
        </p:nvCxnSpPr>
        <p:spPr>
          <a:xfrm>
            <a:off x="6619875" y="15175"/>
            <a:ext cx="0" cy="5128200"/>
          </a:xfrm>
          <a:prstGeom prst="straightConnector1">
            <a:avLst/>
          </a:prstGeom>
          <a:noFill/>
          <a:ln w="9525" cap="flat" cmpd="sng">
            <a:solidFill>
              <a:srgbClr val="191919"/>
            </a:solidFill>
            <a:prstDash val="solid"/>
            <a:round/>
            <a:headEnd type="none" w="sm" len="sm"/>
            <a:tailEnd type="none" w="sm" len="sm"/>
          </a:ln>
        </p:spPr>
      </p:cxnSp>
      <p:pic>
        <p:nvPicPr>
          <p:cNvPr id="1017" name="Google Shape;1017;g2e5212e9ba7_1_472"/>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Layout 2 1">
  <p:cSld name="TITLE_2_1_1_1">
    <p:spTree>
      <p:nvGrpSpPr>
        <p:cNvPr id="1" name="Shape 1018"/>
        <p:cNvGrpSpPr/>
        <p:nvPr/>
      </p:nvGrpSpPr>
      <p:grpSpPr>
        <a:xfrm>
          <a:off x="0" y="0"/>
          <a:ext cx="0" cy="0"/>
          <a:chOff x="0" y="0"/>
          <a:chExt cx="0" cy="0"/>
        </a:xfrm>
      </p:grpSpPr>
      <p:sp>
        <p:nvSpPr>
          <p:cNvPr id="1019" name="Google Shape;1019;g2e5212e9ba7_1_48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020" name="Google Shape;1020;g2e5212e9ba7_1_483"/>
          <p:cNvSpPr txBox="1"/>
          <p:nvPr/>
        </p:nvSpPr>
        <p:spPr>
          <a:xfrm>
            <a:off x="523800" y="999900"/>
            <a:ext cx="3219600" cy="9420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6000"/>
              <a:buFont typeface="Arial"/>
              <a:buNone/>
            </a:pPr>
            <a:r>
              <a:rPr lang="en-GB" sz="6000" b="1" i="0" u="none" strike="noStrike" cap="none">
                <a:solidFill>
                  <a:srgbClr val="000000"/>
                </a:solidFill>
                <a:latin typeface="DM Sans"/>
                <a:ea typeface="DM Sans"/>
                <a:cs typeface="DM Sans"/>
                <a:sym typeface="DM Sans"/>
              </a:rPr>
              <a:t>Square</a:t>
            </a:r>
            <a:endParaRPr sz="6000" b="1"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5000"/>
              <a:buFont typeface="Arial"/>
              <a:buNone/>
            </a:pPr>
            <a:endParaRPr sz="50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endParaRPr sz="50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5000"/>
              <a:buFont typeface="Arial"/>
              <a:buNone/>
            </a:pPr>
            <a:endParaRPr sz="5000" b="0" i="0" u="none" strike="noStrike" cap="none">
              <a:solidFill>
                <a:srgbClr val="000000"/>
              </a:solidFill>
              <a:latin typeface="DM Sans"/>
              <a:ea typeface="DM Sans"/>
              <a:cs typeface="DM Sans"/>
              <a:sym typeface="DM Sans"/>
            </a:endParaRPr>
          </a:p>
        </p:txBody>
      </p:sp>
      <p:sp>
        <p:nvSpPr>
          <p:cNvPr id="1021" name="Google Shape;1021;g2e5212e9ba7_1_483"/>
          <p:cNvSpPr txBox="1"/>
          <p:nvPr/>
        </p:nvSpPr>
        <p:spPr>
          <a:xfrm>
            <a:off x="523800" y="2113250"/>
            <a:ext cx="5767800" cy="1524600"/>
          </a:xfrm>
          <a:prstGeom prst="rect">
            <a:avLst/>
          </a:prstGeom>
          <a:noFill/>
          <a:ln>
            <a:noFill/>
          </a:ln>
        </p:spPr>
        <p:txBody>
          <a:bodyPr spcFirstLastPara="1" wrap="square" lIns="0" tIns="26775" rIns="26775" bIns="2677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0" i="0" u="none" strike="noStrike" cap="none">
                <a:solidFill>
                  <a:srgbClr val="000000"/>
                </a:solidFill>
                <a:latin typeface="DM Sans"/>
                <a:ea typeface="DM Sans"/>
                <a:cs typeface="DM Sans"/>
                <a:sym typeface="DM Sans"/>
              </a:rPr>
              <a:t>Positioning: An essential tool for vendors everywhere.</a:t>
            </a:r>
            <a:endParaRPr sz="11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r>
              <a:rPr lang="en-GB" sz="1100" b="0" i="0" u="none" strike="noStrike" cap="none">
                <a:solidFill>
                  <a:srgbClr val="000000"/>
                </a:solidFill>
                <a:latin typeface="DM Sans"/>
                <a:ea typeface="DM Sans"/>
                <a:cs typeface="DM Sans"/>
                <a:sym typeface="DM Sans"/>
              </a:rPr>
              <a:t>Mission: "</a:t>
            </a:r>
            <a:r>
              <a:rPr lang="en-GB" sz="1100" b="0" i="0" u="none" strike="noStrike" cap="none">
                <a:solidFill>
                  <a:srgbClr val="000000"/>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We're building easy tools to empower and enrich people. Tools that shorten the distance between having an idea and making a living from it – </a:t>
            </a:r>
            <a:r>
              <a:rPr lang="en-GB" sz="1100" b="0" i="0" u="none" strike="noStrike" cap="none">
                <a:solidFill>
                  <a:srgbClr val="000000"/>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because we believe in fair and square</a:t>
            </a:r>
            <a:r>
              <a:rPr lang="en-GB" sz="1100" b="0" i="0" u="none" strike="noStrike" cap="none">
                <a:solidFill>
                  <a:srgbClr val="000000"/>
                </a:solidFill>
                <a:latin typeface="DM Sans"/>
                <a:ea typeface="DM Sans"/>
                <a:cs typeface="DM Sans"/>
                <a:sym typeface="DM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We started with a little white</a:t>
            </a:r>
            <a:r>
              <a:rPr lang="en-GB" sz="1100" b="0" i="0" u="none" strike="noStrike" cap="none">
                <a:solidFill>
                  <a:srgbClr val="000000"/>
                </a:solidFill>
                <a:latin typeface="DM Sans"/>
                <a:ea typeface="DM Sans"/>
                <a:cs typeface="DM Sans"/>
                <a:sym typeface="DM Sans"/>
              </a:rPr>
              <a:t> card reader but haven't stopped there. Our new reader helps our sellers accept chip cards and NFC payments, and we have tools for customers too, like our Cash App, which lets people send money to friends and family instantly."</a:t>
            </a:r>
            <a:endParaRPr sz="1100" b="0" i="0" u="none" strike="noStrike" cap="none">
              <a:solidFill>
                <a:srgbClr val="000000"/>
              </a:solidFill>
              <a:latin typeface="DM Sans"/>
              <a:ea typeface="DM Sans"/>
              <a:cs typeface="DM Sans"/>
              <a:sym typeface="DM Sans"/>
            </a:endParaRPr>
          </a:p>
        </p:txBody>
      </p:sp>
      <p:sp>
        <p:nvSpPr>
          <p:cNvPr id="1022" name="Google Shape;1022;g2e5212e9ba7_1_483"/>
          <p:cNvSpPr txBox="1"/>
          <p:nvPr/>
        </p:nvSpPr>
        <p:spPr>
          <a:xfrm>
            <a:off x="523800" y="4483175"/>
            <a:ext cx="1830300" cy="312600"/>
          </a:xfrm>
          <a:prstGeom prst="rect">
            <a:avLst/>
          </a:prstGeom>
          <a:noFill/>
          <a:ln>
            <a:noFill/>
          </a:ln>
        </p:spPr>
        <p:txBody>
          <a:bodyPr spcFirstLastPara="1" wrap="square" lIns="0" tIns="26775" rIns="26775" bIns="26775" anchor="t" anchorCtr="0">
            <a:noAutofit/>
          </a:bodyPr>
          <a:lstStyle/>
          <a:p>
            <a:pPr marL="0" marR="0" lvl="0" indent="0" algn="l" rtl="0">
              <a:lnSpc>
                <a:spcPct val="110000"/>
              </a:lnSpc>
              <a:spcBef>
                <a:spcPts val="0"/>
              </a:spcBef>
              <a:spcAft>
                <a:spcPts val="0"/>
              </a:spcAft>
              <a:buClr>
                <a:srgbClr val="000000"/>
              </a:buClr>
              <a:buSzPts val="900"/>
              <a:buFont typeface="Arial"/>
              <a:buNone/>
            </a:pPr>
            <a:r>
              <a:rPr lang="en-GB" sz="900" b="0" i="0" u="none" strike="noStrike" cap="none">
                <a:solidFill>
                  <a:srgbClr val="000000"/>
                </a:solidFill>
                <a:uFill>
                  <a:noFill/>
                </a:uFill>
                <a:latin typeface="DM Sans"/>
                <a:ea typeface="DM Sans"/>
                <a:cs typeface="DM Sans"/>
                <a:sym typeface="DM Sans"/>
                <a:hlinkClick r:id="rId2">
                  <a:extLst>
                    <a:ext uri="{A12FA001-AC4F-418D-AE19-62706E023703}">
                      <ahyp:hlinkClr xmlns:ahyp="http://schemas.microsoft.com/office/drawing/2018/hyperlinkcolor" val="tx"/>
                    </a:ext>
                  </a:extLst>
                </a:hlinkClick>
              </a:rPr>
              <a:t>www.squareup.com</a:t>
            </a:r>
            <a:endParaRPr sz="900" b="0" i="0" u="none" strike="noStrike" cap="none">
              <a:solidFill>
                <a:srgbClr val="000000"/>
              </a:solidFill>
              <a:latin typeface="DM Sans"/>
              <a:ea typeface="DM Sans"/>
              <a:cs typeface="DM Sans"/>
              <a:sym typeface="DM Sans"/>
            </a:endParaRPr>
          </a:p>
        </p:txBody>
      </p:sp>
      <p:sp>
        <p:nvSpPr>
          <p:cNvPr id="1023" name="Google Shape;1023;g2e5212e9ba7_1_483"/>
          <p:cNvSpPr txBox="1"/>
          <p:nvPr/>
        </p:nvSpPr>
        <p:spPr>
          <a:xfrm>
            <a:off x="523793" y="269903"/>
            <a:ext cx="3000000" cy="408600"/>
          </a:xfrm>
          <a:prstGeom prst="rect">
            <a:avLst/>
          </a:prstGeom>
          <a:noFill/>
          <a:ln>
            <a:noFill/>
          </a:ln>
        </p:spPr>
        <p:txBody>
          <a:bodyPr spcFirstLastPara="1" wrap="square" lIns="0" tIns="91425" rIns="91425" bIns="91425" anchor="t" anchorCtr="0">
            <a:noAutofit/>
          </a:bodyPr>
          <a:lstStyle/>
          <a:p>
            <a:pPr marL="0" marR="0" lvl="0" indent="0" algn="l" rtl="0">
              <a:lnSpc>
                <a:spcPct val="110000"/>
              </a:lnSpc>
              <a:spcBef>
                <a:spcPts val="0"/>
              </a:spcBef>
              <a:spcAft>
                <a:spcPts val="0"/>
              </a:spcAft>
              <a:buClr>
                <a:srgbClr val="000000"/>
              </a:buClr>
              <a:buSzPts val="1100"/>
              <a:buFont typeface="Arial"/>
              <a:buNone/>
            </a:pPr>
            <a:r>
              <a:rPr lang="en-GB" sz="900" b="0" i="0" u="none" strike="noStrike" cap="none">
                <a:solidFill>
                  <a:srgbClr val="000000"/>
                </a:solidFill>
                <a:latin typeface="DM Sans"/>
                <a:ea typeface="DM Sans"/>
                <a:cs typeface="DM Sans"/>
                <a:sym typeface="DM Sans"/>
              </a:rPr>
              <a:t>01 Competitor Analysis. Square</a:t>
            </a:r>
            <a:endParaRPr sz="1000" b="0" i="0" u="none" strike="noStrike" cap="none">
              <a:solidFill>
                <a:srgbClr val="000000"/>
              </a:solidFill>
              <a:latin typeface="DM Sans"/>
              <a:ea typeface="DM Sans"/>
              <a:cs typeface="DM Sans"/>
              <a:sym typeface="DM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2">
  <p:cSld name="TITLE_1">
    <p:spTree>
      <p:nvGrpSpPr>
        <p:cNvPr id="1" name="Shape 1024"/>
        <p:cNvGrpSpPr/>
        <p:nvPr/>
      </p:nvGrpSpPr>
      <p:grpSpPr>
        <a:xfrm>
          <a:off x="0" y="0"/>
          <a:ext cx="0" cy="0"/>
          <a:chOff x="0" y="0"/>
          <a:chExt cx="0" cy="0"/>
        </a:xfrm>
      </p:grpSpPr>
      <p:sp>
        <p:nvSpPr>
          <p:cNvPr id="1025" name="Google Shape;1025;g2e5212e9ba7_1_48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26" name="Google Shape;1026;g2e5212e9ba7_1_489"/>
          <p:cNvPicPr preferRelativeResize="0"/>
          <p:nvPr/>
        </p:nvPicPr>
        <p:blipFill rotWithShape="1">
          <a:blip r:embed="rId2">
            <a:alphaModFix/>
          </a:blip>
          <a:srcRect l="49" r="59"/>
          <a:stretch/>
        </p:blipFill>
        <p:spPr>
          <a:xfrm>
            <a:off x="390525" y="305672"/>
            <a:ext cx="347776" cy="152826"/>
          </a:xfrm>
          <a:prstGeom prst="rect">
            <a:avLst/>
          </a:prstGeom>
          <a:noFill/>
          <a:ln>
            <a:noFill/>
          </a:ln>
        </p:spPr>
      </p:pic>
      <p:pic>
        <p:nvPicPr>
          <p:cNvPr id="1027" name="Google Shape;1027;g2e5212e9ba7_1_489"/>
          <p:cNvPicPr preferRelativeResize="0"/>
          <p:nvPr/>
        </p:nvPicPr>
        <p:blipFill rotWithShape="1">
          <a:blip r:embed="rId3">
            <a:alphaModFix amt="12000"/>
          </a:blip>
          <a:srcRect t="7969" r="12117" b="7968"/>
          <a:stretch/>
        </p:blipFill>
        <p:spPr>
          <a:xfrm>
            <a:off x="6253225" y="0"/>
            <a:ext cx="2890775" cy="5143501"/>
          </a:xfrm>
          <a:prstGeom prst="rect">
            <a:avLst/>
          </a:prstGeom>
          <a:noFill/>
          <a:ln>
            <a:noFill/>
          </a:ln>
        </p:spPr>
      </p:pic>
      <p:sp>
        <p:nvSpPr>
          <p:cNvPr id="1028" name="Google Shape;1028;g2e5212e9ba7_1_489"/>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9" name="Google Shape;1029;g2e5212e9ba7_1_489"/>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3">
  <p:cSld name="TITLE_1_2">
    <p:spTree>
      <p:nvGrpSpPr>
        <p:cNvPr id="1" name="Shape 1030"/>
        <p:cNvGrpSpPr/>
        <p:nvPr/>
      </p:nvGrpSpPr>
      <p:grpSpPr>
        <a:xfrm>
          <a:off x="0" y="0"/>
          <a:ext cx="0" cy="0"/>
          <a:chOff x="0" y="0"/>
          <a:chExt cx="0" cy="0"/>
        </a:xfrm>
      </p:grpSpPr>
      <p:sp>
        <p:nvSpPr>
          <p:cNvPr id="1031" name="Google Shape;1031;g2e5212e9ba7_1_495"/>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032" name="Google Shape;1032;g2e5212e9ba7_1_495"/>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400"/>
              <a:buNone/>
              <a:defRPr sz="1400">
                <a:solidFill>
                  <a:srgbClr val="262626"/>
                </a:solidFill>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1033" name="Google Shape;1033;g2e5212e9ba7_1_49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34" name="Google Shape;1034;g2e5212e9ba7_1_495"/>
          <p:cNvPicPr preferRelativeResize="0"/>
          <p:nvPr/>
        </p:nvPicPr>
        <p:blipFill rotWithShape="1">
          <a:blip r:embed="rId2">
            <a:alphaModFix/>
          </a:blip>
          <a:srcRect l="49" r="59"/>
          <a:stretch/>
        </p:blipFill>
        <p:spPr>
          <a:xfrm>
            <a:off x="390525" y="305672"/>
            <a:ext cx="347776" cy="152826"/>
          </a:xfrm>
          <a:prstGeom prst="rect">
            <a:avLst/>
          </a:prstGeom>
          <a:noFill/>
          <a:ln>
            <a:noFill/>
          </a:ln>
        </p:spPr>
      </p:pic>
      <p:pic>
        <p:nvPicPr>
          <p:cNvPr id="1035" name="Google Shape;1035;g2e5212e9ba7_1_495"/>
          <p:cNvPicPr preferRelativeResize="0"/>
          <p:nvPr/>
        </p:nvPicPr>
        <p:blipFill rotWithShape="1">
          <a:blip r:embed="rId3">
            <a:alphaModFix amt="10000"/>
          </a:blip>
          <a:srcRect t="7969" r="12117" b="7968"/>
          <a:stretch/>
        </p:blipFill>
        <p:spPr>
          <a:xfrm>
            <a:off x="6253225" y="0"/>
            <a:ext cx="2890775" cy="5143501"/>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mp; Content" type="secHead">
  <p:cSld name="SECTION_HEADER">
    <p:spTree>
      <p:nvGrpSpPr>
        <p:cNvPr id="1" name="Shape 1036"/>
        <p:cNvGrpSpPr/>
        <p:nvPr/>
      </p:nvGrpSpPr>
      <p:grpSpPr>
        <a:xfrm>
          <a:off x="0" y="0"/>
          <a:ext cx="0" cy="0"/>
          <a:chOff x="0" y="0"/>
          <a:chExt cx="0" cy="0"/>
        </a:xfrm>
      </p:grpSpPr>
      <p:sp>
        <p:nvSpPr>
          <p:cNvPr id="1037" name="Google Shape;1037;g2e5212e9ba7_1_50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038" name="Google Shape;1038;g2e5212e9ba7_1_501"/>
          <p:cNvSpPr txBox="1">
            <a:spLocks noGrp="1"/>
          </p:cNvSpPr>
          <p:nvPr>
            <p:ph type="ctrTitle"/>
          </p:nvPr>
        </p:nvSpPr>
        <p:spPr>
          <a:xfrm>
            <a:off x="570475" y="727875"/>
            <a:ext cx="6107400" cy="64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4100"/>
              <a:buNone/>
              <a:defRPr sz="4100"/>
            </a:lvl2pPr>
            <a:lvl3pPr lvl="2" algn="l">
              <a:lnSpc>
                <a:spcPct val="100000"/>
              </a:lnSpc>
              <a:spcBef>
                <a:spcPts val="0"/>
              </a:spcBef>
              <a:spcAft>
                <a:spcPts val="0"/>
              </a:spcAft>
              <a:buSzPts val="4100"/>
              <a:buNone/>
              <a:defRPr sz="4100"/>
            </a:lvl3pPr>
            <a:lvl4pPr lvl="3" algn="l">
              <a:lnSpc>
                <a:spcPct val="100000"/>
              </a:lnSpc>
              <a:spcBef>
                <a:spcPts val="0"/>
              </a:spcBef>
              <a:spcAft>
                <a:spcPts val="0"/>
              </a:spcAft>
              <a:buSzPts val="4100"/>
              <a:buNone/>
              <a:defRPr sz="4100"/>
            </a:lvl4pPr>
            <a:lvl5pPr lvl="4" algn="l">
              <a:lnSpc>
                <a:spcPct val="100000"/>
              </a:lnSpc>
              <a:spcBef>
                <a:spcPts val="0"/>
              </a:spcBef>
              <a:spcAft>
                <a:spcPts val="0"/>
              </a:spcAft>
              <a:buSzPts val="4100"/>
              <a:buNone/>
              <a:defRPr sz="4100"/>
            </a:lvl5pPr>
            <a:lvl6pPr lvl="5" algn="l">
              <a:lnSpc>
                <a:spcPct val="100000"/>
              </a:lnSpc>
              <a:spcBef>
                <a:spcPts val="0"/>
              </a:spcBef>
              <a:spcAft>
                <a:spcPts val="0"/>
              </a:spcAft>
              <a:buSzPts val="4100"/>
              <a:buNone/>
              <a:defRPr sz="4100"/>
            </a:lvl6pPr>
            <a:lvl7pPr lvl="6" algn="l">
              <a:lnSpc>
                <a:spcPct val="100000"/>
              </a:lnSpc>
              <a:spcBef>
                <a:spcPts val="0"/>
              </a:spcBef>
              <a:spcAft>
                <a:spcPts val="0"/>
              </a:spcAft>
              <a:buSzPts val="4100"/>
              <a:buNone/>
              <a:defRPr sz="4100"/>
            </a:lvl7pPr>
            <a:lvl8pPr lvl="7" algn="l">
              <a:lnSpc>
                <a:spcPct val="100000"/>
              </a:lnSpc>
              <a:spcBef>
                <a:spcPts val="0"/>
              </a:spcBef>
              <a:spcAft>
                <a:spcPts val="0"/>
              </a:spcAft>
              <a:buSzPts val="4100"/>
              <a:buNone/>
              <a:defRPr sz="4100"/>
            </a:lvl8pPr>
            <a:lvl9pPr lvl="8" algn="l">
              <a:lnSpc>
                <a:spcPct val="100000"/>
              </a:lnSpc>
              <a:spcBef>
                <a:spcPts val="0"/>
              </a:spcBef>
              <a:spcAft>
                <a:spcPts val="0"/>
              </a:spcAft>
              <a:buSzPts val="4100"/>
              <a:buNone/>
              <a:defRPr sz="4100"/>
            </a:lvl9pPr>
          </a:lstStyle>
          <a:p>
            <a:endParaRPr/>
          </a:p>
        </p:txBody>
      </p:sp>
      <p:sp>
        <p:nvSpPr>
          <p:cNvPr id="1039" name="Google Shape;1039;g2e5212e9ba7_1_501"/>
          <p:cNvSpPr txBox="1"/>
          <p:nvPr/>
        </p:nvSpPr>
        <p:spPr>
          <a:xfrm>
            <a:off x="570475" y="1660475"/>
            <a:ext cx="4094400" cy="30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1040" name="Google Shape;1040;g2e5212e9ba7_1_501"/>
          <p:cNvSpPr txBox="1">
            <a:spLocks noGrp="1"/>
          </p:cNvSpPr>
          <p:nvPr>
            <p:ph type="subTitle" idx="1"/>
          </p:nvPr>
        </p:nvSpPr>
        <p:spPr>
          <a:xfrm>
            <a:off x="570475" y="1660475"/>
            <a:ext cx="3607200" cy="271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900"/>
              <a:buNone/>
              <a:defRPr sz="900">
                <a:solidFill>
                  <a:srgbClr val="262626"/>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1041" name="Google Shape;1041;g2e5212e9ba7_1_501"/>
          <p:cNvPicPr preferRelativeResize="0"/>
          <p:nvPr/>
        </p:nvPicPr>
        <p:blipFill rotWithShape="1">
          <a:blip r:embed="rId2">
            <a:alphaModFix/>
          </a:blip>
          <a:srcRect t="26690" r="39397"/>
          <a:stretch/>
        </p:blipFill>
        <p:spPr>
          <a:xfrm rot="5400000">
            <a:off x="7670425" y="3698000"/>
            <a:ext cx="1501650" cy="1445499"/>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mp; Content 2">
  <p:cSld name="SECTION_HEADER_3">
    <p:spTree>
      <p:nvGrpSpPr>
        <p:cNvPr id="1" name="Shape 1042"/>
        <p:cNvGrpSpPr/>
        <p:nvPr/>
      </p:nvGrpSpPr>
      <p:grpSpPr>
        <a:xfrm>
          <a:off x="0" y="0"/>
          <a:ext cx="0" cy="0"/>
          <a:chOff x="0" y="0"/>
          <a:chExt cx="0" cy="0"/>
        </a:xfrm>
      </p:grpSpPr>
      <p:sp>
        <p:nvSpPr>
          <p:cNvPr id="1043" name="Google Shape;1043;g2e5212e9ba7_1_50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044" name="Google Shape;1044;g2e5212e9ba7_1_507"/>
          <p:cNvSpPr txBox="1"/>
          <p:nvPr/>
        </p:nvSpPr>
        <p:spPr>
          <a:xfrm>
            <a:off x="583815" y="1600100"/>
            <a:ext cx="4094400" cy="30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1045" name="Google Shape;1045;g2e5212e9ba7_1_507"/>
          <p:cNvSpPr txBox="1">
            <a:spLocks noGrp="1"/>
          </p:cNvSpPr>
          <p:nvPr>
            <p:ph type="subTitle" idx="1"/>
          </p:nvPr>
        </p:nvSpPr>
        <p:spPr>
          <a:xfrm>
            <a:off x="583815" y="879775"/>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046" name="Google Shape;1046;g2e5212e9ba7_1_507"/>
          <p:cNvSpPr txBox="1">
            <a:spLocks noGrp="1"/>
          </p:cNvSpPr>
          <p:nvPr>
            <p:ph type="ctrTitle"/>
          </p:nvPr>
        </p:nvSpPr>
        <p:spPr>
          <a:xfrm>
            <a:off x="583815" y="508275"/>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1047" name="Google Shape;1047;g2e5212e9ba7_1_507"/>
          <p:cNvSpPr txBox="1">
            <a:spLocks noGrp="1"/>
          </p:cNvSpPr>
          <p:nvPr>
            <p:ph type="subTitle" idx="2"/>
          </p:nvPr>
        </p:nvSpPr>
        <p:spPr>
          <a:xfrm>
            <a:off x="4678215" y="879775"/>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048" name="Google Shape;1048;g2e5212e9ba7_1_507"/>
          <p:cNvSpPr txBox="1">
            <a:spLocks noGrp="1"/>
          </p:cNvSpPr>
          <p:nvPr>
            <p:ph type="ctrTitle" idx="3"/>
          </p:nvPr>
        </p:nvSpPr>
        <p:spPr>
          <a:xfrm>
            <a:off x="4678215" y="508275"/>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1049" name="Google Shape;1049;g2e5212e9ba7_1_507"/>
          <p:cNvSpPr txBox="1">
            <a:spLocks noGrp="1"/>
          </p:cNvSpPr>
          <p:nvPr>
            <p:ph type="subTitle" idx="4"/>
          </p:nvPr>
        </p:nvSpPr>
        <p:spPr>
          <a:xfrm>
            <a:off x="583815" y="2972450"/>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050" name="Google Shape;1050;g2e5212e9ba7_1_507"/>
          <p:cNvSpPr txBox="1">
            <a:spLocks noGrp="1"/>
          </p:cNvSpPr>
          <p:nvPr>
            <p:ph type="ctrTitle" idx="5"/>
          </p:nvPr>
        </p:nvSpPr>
        <p:spPr>
          <a:xfrm>
            <a:off x="583815" y="2600950"/>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1051" name="Google Shape;1051;g2e5212e9ba7_1_507"/>
          <p:cNvSpPr txBox="1">
            <a:spLocks noGrp="1"/>
          </p:cNvSpPr>
          <p:nvPr>
            <p:ph type="subTitle" idx="6"/>
          </p:nvPr>
        </p:nvSpPr>
        <p:spPr>
          <a:xfrm>
            <a:off x="4678215" y="2972450"/>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052" name="Google Shape;1052;g2e5212e9ba7_1_507"/>
          <p:cNvSpPr txBox="1">
            <a:spLocks noGrp="1"/>
          </p:cNvSpPr>
          <p:nvPr>
            <p:ph type="ctrTitle" idx="7"/>
          </p:nvPr>
        </p:nvSpPr>
        <p:spPr>
          <a:xfrm>
            <a:off x="4678215" y="2600950"/>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Page 3">
  <p:cSld name="CUSTOM_1_1">
    <p:spTree>
      <p:nvGrpSpPr>
        <p:cNvPr id="1" name="Shape 1053"/>
        <p:cNvGrpSpPr/>
        <p:nvPr/>
      </p:nvGrpSpPr>
      <p:grpSpPr>
        <a:xfrm>
          <a:off x="0" y="0"/>
          <a:ext cx="0" cy="0"/>
          <a:chOff x="0" y="0"/>
          <a:chExt cx="0" cy="0"/>
        </a:xfrm>
      </p:grpSpPr>
      <p:pic>
        <p:nvPicPr>
          <p:cNvPr id="1054" name="Google Shape;1054;g2e5212e9ba7_1_518"/>
          <p:cNvPicPr preferRelativeResize="0"/>
          <p:nvPr/>
        </p:nvPicPr>
        <p:blipFill rotWithShape="1">
          <a:blip r:embed="rId2">
            <a:alphaModFix/>
          </a:blip>
          <a:srcRect l="758" t="5121" r="2011" b="11181"/>
          <a:stretch/>
        </p:blipFill>
        <p:spPr>
          <a:xfrm>
            <a:off x="0" y="-31100"/>
            <a:ext cx="9229728" cy="5295897"/>
          </a:xfrm>
          <a:prstGeom prst="rect">
            <a:avLst/>
          </a:prstGeom>
          <a:noFill/>
          <a:ln>
            <a:noFill/>
          </a:ln>
        </p:spPr>
      </p:pic>
      <p:sp>
        <p:nvSpPr>
          <p:cNvPr id="1055" name="Google Shape;1055;g2e5212e9ba7_1_51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056" name="Google Shape;1056;g2e5212e9ba7_1_518"/>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1057" name="Google Shape;1057;g2e5212e9ba7_1_518"/>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pic>
        <p:nvPicPr>
          <p:cNvPr id="1058" name="Google Shape;1058;g2e5212e9ba7_1_518"/>
          <p:cNvPicPr preferRelativeResize="0"/>
          <p:nvPr/>
        </p:nvPicPr>
        <p:blipFill rotWithShape="1">
          <a:blip r:embed="rId3">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 Title Slide and image_Serene green">
  <p:cSld name="Title Slide+Image_Serene green">
    <p:bg>
      <p:bgPr>
        <a:solidFill>
          <a:schemeClr val="dk2"/>
        </a:solidFill>
        <a:effectLst/>
      </p:bgPr>
    </p:bg>
    <p:spTree>
      <p:nvGrpSpPr>
        <p:cNvPr id="1" name="Shape 67"/>
        <p:cNvGrpSpPr/>
        <p:nvPr/>
      </p:nvGrpSpPr>
      <p:grpSpPr>
        <a:xfrm>
          <a:off x="0" y="0"/>
          <a:ext cx="0" cy="0"/>
          <a:chOff x="0" y="0"/>
          <a:chExt cx="0" cy="0"/>
        </a:xfrm>
      </p:grpSpPr>
      <p:sp>
        <p:nvSpPr>
          <p:cNvPr id="68" name="Google Shape;68;p34"/>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9" name="Google Shape;69;p34"/>
          <p:cNvSpPr txBox="1">
            <a:spLocks noGrp="1"/>
          </p:cNvSpPr>
          <p:nvPr>
            <p:ph type="ctrTitle"/>
          </p:nvPr>
        </p:nvSpPr>
        <p:spPr>
          <a:xfrm>
            <a:off x="4685417" y="2135332"/>
            <a:ext cx="4045500" cy="129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700"/>
              <a:buFont typeface="Manrope SemiBold"/>
              <a:buNone/>
              <a:defRPr sz="2700" b="1" i="0">
                <a:solidFill>
                  <a:schemeClr val="accen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70" name="Google Shape;70;p34"/>
          <p:cNvSpPr/>
          <p:nvPr/>
        </p:nvSpPr>
        <p:spPr>
          <a:xfrm>
            <a:off x="7537151" y="4419255"/>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 name="Google Shape;71;p34"/>
          <p:cNvSpPr>
            <a:spLocks noGrp="1"/>
          </p:cNvSpPr>
          <p:nvPr>
            <p:ph type="pic" idx="2"/>
          </p:nvPr>
        </p:nvSpPr>
        <p:spPr>
          <a:xfrm>
            <a:off x="201275" y="204750"/>
            <a:ext cx="4077600" cy="4734000"/>
          </a:xfrm>
          <a:prstGeom prst="roundRect">
            <a:avLst>
              <a:gd name="adj" fmla="val 6681"/>
            </a:avLst>
          </a:prstGeom>
          <a:no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ate - Plum Background 1">
  <p:cSld name="SECTION_HEADER_2_3_1">
    <p:spTree>
      <p:nvGrpSpPr>
        <p:cNvPr id="1" name="Shape 1059"/>
        <p:cNvGrpSpPr/>
        <p:nvPr/>
      </p:nvGrpSpPr>
      <p:grpSpPr>
        <a:xfrm>
          <a:off x="0" y="0"/>
          <a:ext cx="0" cy="0"/>
          <a:chOff x="0" y="0"/>
          <a:chExt cx="0" cy="0"/>
        </a:xfrm>
      </p:grpSpPr>
      <p:sp>
        <p:nvSpPr>
          <p:cNvPr id="1060" name="Google Shape;1060;g2e5212e9ba7_1_524"/>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g2e5212e9ba7_1_524"/>
          <p:cNvSpPr txBox="1">
            <a:spLocks noGrp="1"/>
          </p:cNvSpPr>
          <p:nvPr>
            <p:ph type="subTitle" idx="1"/>
          </p:nvPr>
        </p:nvSpPr>
        <p:spPr>
          <a:xfrm>
            <a:off x="3104874" y="4389050"/>
            <a:ext cx="50865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200"/>
              <a:buFont typeface="DM Sans"/>
              <a:buNone/>
              <a:defRPr sz="12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1200"/>
              <a:buNone/>
              <a:defRPr sz="1200">
                <a:solidFill>
                  <a:schemeClr val="lt1"/>
                </a:solidFill>
              </a:defRPr>
            </a:lvl2pPr>
            <a:lvl3pPr lvl="2" algn="l">
              <a:lnSpc>
                <a:spcPct val="100000"/>
              </a:lnSpc>
              <a:spcBef>
                <a:spcPts val="0"/>
              </a:spcBef>
              <a:spcAft>
                <a:spcPts val="0"/>
              </a:spcAft>
              <a:buClr>
                <a:schemeClr val="lt1"/>
              </a:buClr>
              <a:buSzPts val="1200"/>
              <a:buNone/>
              <a:defRPr sz="1200">
                <a:solidFill>
                  <a:schemeClr val="lt1"/>
                </a:solidFill>
              </a:defRPr>
            </a:lvl3pPr>
            <a:lvl4pPr lvl="3" algn="l">
              <a:lnSpc>
                <a:spcPct val="100000"/>
              </a:lnSpc>
              <a:spcBef>
                <a:spcPts val="0"/>
              </a:spcBef>
              <a:spcAft>
                <a:spcPts val="0"/>
              </a:spcAft>
              <a:buClr>
                <a:schemeClr val="lt1"/>
              </a:buClr>
              <a:buSzPts val="1200"/>
              <a:buNone/>
              <a:defRPr sz="1200">
                <a:solidFill>
                  <a:schemeClr val="lt1"/>
                </a:solidFill>
              </a:defRPr>
            </a:lvl4pPr>
            <a:lvl5pPr lvl="4" algn="l">
              <a:lnSpc>
                <a:spcPct val="100000"/>
              </a:lnSpc>
              <a:spcBef>
                <a:spcPts val="0"/>
              </a:spcBef>
              <a:spcAft>
                <a:spcPts val="0"/>
              </a:spcAft>
              <a:buClr>
                <a:schemeClr val="lt1"/>
              </a:buClr>
              <a:buSzPts val="1200"/>
              <a:buNone/>
              <a:defRPr sz="1200">
                <a:solidFill>
                  <a:schemeClr val="lt1"/>
                </a:solidFill>
              </a:defRPr>
            </a:lvl5pPr>
            <a:lvl6pPr lvl="5" algn="l">
              <a:lnSpc>
                <a:spcPct val="100000"/>
              </a:lnSpc>
              <a:spcBef>
                <a:spcPts val="0"/>
              </a:spcBef>
              <a:spcAft>
                <a:spcPts val="0"/>
              </a:spcAft>
              <a:buClr>
                <a:schemeClr val="lt1"/>
              </a:buClr>
              <a:buSzPts val="1200"/>
              <a:buNone/>
              <a:defRPr sz="1200">
                <a:solidFill>
                  <a:schemeClr val="lt1"/>
                </a:solidFill>
              </a:defRPr>
            </a:lvl6pPr>
            <a:lvl7pPr lvl="6" algn="l">
              <a:lnSpc>
                <a:spcPct val="100000"/>
              </a:lnSpc>
              <a:spcBef>
                <a:spcPts val="0"/>
              </a:spcBef>
              <a:spcAft>
                <a:spcPts val="0"/>
              </a:spcAft>
              <a:buClr>
                <a:schemeClr val="lt1"/>
              </a:buClr>
              <a:buSzPts val="1200"/>
              <a:buNone/>
              <a:defRPr sz="1200">
                <a:solidFill>
                  <a:schemeClr val="lt1"/>
                </a:solidFill>
              </a:defRPr>
            </a:lvl7pPr>
            <a:lvl8pPr lvl="7" algn="l">
              <a:lnSpc>
                <a:spcPct val="100000"/>
              </a:lnSpc>
              <a:spcBef>
                <a:spcPts val="0"/>
              </a:spcBef>
              <a:spcAft>
                <a:spcPts val="0"/>
              </a:spcAft>
              <a:buClr>
                <a:schemeClr val="lt1"/>
              </a:buClr>
              <a:buSzPts val="1200"/>
              <a:buNone/>
              <a:defRPr sz="1200">
                <a:solidFill>
                  <a:schemeClr val="lt1"/>
                </a:solidFill>
              </a:defRPr>
            </a:lvl8pPr>
            <a:lvl9pPr lvl="8" algn="l">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062" name="Google Shape;1062;g2e5212e9ba7_1_524"/>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400"/>
              <a:buFont typeface="DM Sans Medium"/>
              <a:buNone/>
              <a:defRPr sz="34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63" name="Google Shape;1063;g2e5212e9ba7_1_52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64" name="Google Shape;1064;g2e5212e9ba7_1_524"/>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ate - Light Plum Background">
  <p:cSld name="SECTION_HEADER_2_3_1_1">
    <p:spTree>
      <p:nvGrpSpPr>
        <p:cNvPr id="1" name="Shape 1065"/>
        <p:cNvGrpSpPr/>
        <p:nvPr/>
      </p:nvGrpSpPr>
      <p:grpSpPr>
        <a:xfrm>
          <a:off x="0" y="0"/>
          <a:ext cx="0" cy="0"/>
          <a:chOff x="0" y="0"/>
          <a:chExt cx="0" cy="0"/>
        </a:xfrm>
      </p:grpSpPr>
      <p:sp>
        <p:nvSpPr>
          <p:cNvPr id="1066" name="Google Shape;1066;g2e5212e9ba7_1_53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g2e5212e9ba7_1_530"/>
          <p:cNvSpPr txBox="1">
            <a:spLocks noGrp="1"/>
          </p:cNvSpPr>
          <p:nvPr>
            <p:ph type="subTitle" idx="1"/>
          </p:nvPr>
        </p:nvSpPr>
        <p:spPr>
          <a:xfrm>
            <a:off x="3104880" y="4389050"/>
            <a:ext cx="48390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1068" name="Google Shape;1068;g2e5212e9ba7_1_530"/>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069" name="Google Shape;1069;g2e5212e9ba7_1_53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70" name="Google Shape;1070;g2e5212e9ba7_1_530"/>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ate - Teal Background 1">
  <p:cSld name="SECTION_HEADER_2_3_1_1_1">
    <p:spTree>
      <p:nvGrpSpPr>
        <p:cNvPr id="1" name="Shape 1071"/>
        <p:cNvGrpSpPr/>
        <p:nvPr/>
      </p:nvGrpSpPr>
      <p:grpSpPr>
        <a:xfrm>
          <a:off x="0" y="0"/>
          <a:ext cx="0" cy="0"/>
          <a:chOff x="0" y="0"/>
          <a:chExt cx="0" cy="0"/>
        </a:xfrm>
      </p:grpSpPr>
      <p:sp>
        <p:nvSpPr>
          <p:cNvPr id="1072" name="Google Shape;1072;g2e5212e9ba7_1_536"/>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g2e5212e9ba7_1_536"/>
          <p:cNvSpPr txBox="1">
            <a:spLocks noGrp="1"/>
          </p:cNvSpPr>
          <p:nvPr>
            <p:ph type="subTitle" idx="1"/>
          </p:nvPr>
        </p:nvSpPr>
        <p:spPr>
          <a:xfrm>
            <a:off x="3104879" y="4389050"/>
            <a:ext cx="51246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1074" name="Google Shape;1074;g2e5212e9ba7_1_536"/>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075" name="Google Shape;1075;g2e5212e9ba7_1_53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76" name="Google Shape;1076;g2e5212e9ba7_1_536"/>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Example Header 1">
  <p:cSld name="SECTION_HEADER_2_3_1_1_1_2">
    <p:spTree>
      <p:nvGrpSpPr>
        <p:cNvPr id="1" name="Shape 1077"/>
        <p:cNvGrpSpPr/>
        <p:nvPr/>
      </p:nvGrpSpPr>
      <p:grpSpPr>
        <a:xfrm>
          <a:off x="0" y="0"/>
          <a:ext cx="0" cy="0"/>
          <a:chOff x="0" y="0"/>
          <a:chExt cx="0" cy="0"/>
        </a:xfrm>
      </p:grpSpPr>
      <p:sp>
        <p:nvSpPr>
          <p:cNvPr id="1078" name="Google Shape;1078;g2e5212e9ba7_1_542"/>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079" name="Google Shape;1079;g2e5212e9ba7_1_542"/>
          <p:cNvSpPr/>
          <p:nvPr/>
        </p:nvSpPr>
        <p:spPr>
          <a:xfrm>
            <a:off x="8471475" y="4484300"/>
            <a:ext cx="10785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2e5212e9ba7_1_54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81" name="Google Shape;1081;g2e5212e9ba7_1_542"/>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Example Header 2">
  <p:cSld name="SECTION_HEADER_2_3_1_1_1_2_1">
    <p:spTree>
      <p:nvGrpSpPr>
        <p:cNvPr id="1" name="Shape 1082"/>
        <p:cNvGrpSpPr/>
        <p:nvPr/>
      </p:nvGrpSpPr>
      <p:grpSpPr>
        <a:xfrm>
          <a:off x="0" y="0"/>
          <a:ext cx="0" cy="0"/>
          <a:chOff x="0" y="0"/>
          <a:chExt cx="0" cy="0"/>
        </a:xfrm>
      </p:grpSpPr>
      <p:sp>
        <p:nvSpPr>
          <p:cNvPr id="1083" name="Google Shape;1083;g2e5212e9ba7_1_547"/>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1084" name="Google Shape;1084;g2e5212e9ba7_1_547"/>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2e5212e9ba7_1_54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86" name="Google Shape;1086;g2e5212e9ba7_1_547"/>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Example Header 3">
  <p:cSld name="SECTION_HEADER_2_3_1_1_1_2_1_1">
    <p:spTree>
      <p:nvGrpSpPr>
        <p:cNvPr id="1" name="Shape 1087"/>
        <p:cNvGrpSpPr/>
        <p:nvPr/>
      </p:nvGrpSpPr>
      <p:grpSpPr>
        <a:xfrm>
          <a:off x="0" y="0"/>
          <a:ext cx="0" cy="0"/>
          <a:chOff x="0" y="0"/>
          <a:chExt cx="0" cy="0"/>
        </a:xfrm>
      </p:grpSpPr>
      <p:sp>
        <p:nvSpPr>
          <p:cNvPr id="1088" name="Google Shape;1088;g2e5212e9ba7_1_552"/>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1089" name="Google Shape;1089;g2e5212e9ba7_1_552"/>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g2e5212e9ba7_1_55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91" name="Google Shape;1091;g2e5212e9ba7_1_552"/>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eal Background 1 1">
  <p:cSld name="SECTION_HEADER_2_3_1_1_1_1">
    <p:spTree>
      <p:nvGrpSpPr>
        <p:cNvPr id="1" name="Shape 1092"/>
        <p:cNvGrpSpPr/>
        <p:nvPr/>
      </p:nvGrpSpPr>
      <p:grpSpPr>
        <a:xfrm>
          <a:off x="0" y="0"/>
          <a:ext cx="0" cy="0"/>
          <a:chOff x="0" y="0"/>
          <a:chExt cx="0" cy="0"/>
        </a:xfrm>
      </p:grpSpPr>
      <p:sp>
        <p:nvSpPr>
          <p:cNvPr id="1093" name="Google Shape;1093;g2e5212e9ba7_1_557"/>
          <p:cNvSpPr/>
          <p:nvPr/>
        </p:nvSpPr>
        <p:spPr>
          <a:xfrm>
            <a:off x="8471475" y="4484300"/>
            <a:ext cx="1078200" cy="10782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g2e5212e9ba7_1_557"/>
          <p:cNvSpPr txBox="1">
            <a:spLocks noGrp="1"/>
          </p:cNvSpPr>
          <p:nvPr>
            <p:ph type="subTitle" idx="1"/>
          </p:nvPr>
        </p:nvSpPr>
        <p:spPr>
          <a:xfrm>
            <a:off x="3104879" y="4389050"/>
            <a:ext cx="4934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095" name="Google Shape;1095;g2e5212e9ba7_1_557"/>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1096" name="Google Shape;1096;g2e5212e9ba7_1_55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097" name="Google Shape;1097;g2e5212e9ba7_1_557"/>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eal Background 1 1 1">
  <p:cSld name="SECTION_HEADER_2_3_1_1_1_1_1">
    <p:spTree>
      <p:nvGrpSpPr>
        <p:cNvPr id="1" name="Shape 1098"/>
        <p:cNvGrpSpPr/>
        <p:nvPr/>
      </p:nvGrpSpPr>
      <p:grpSpPr>
        <a:xfrm>
          <a:off x="0" y="0"/>
          <a:ext cx="0" cy="0"/>
          <a:chOff x="0" y="0"/>
          <a:chExt cx="0" cy="0"/>
        </a:xfrm>
      </p:grpSpPr>
      <p:sp>
        <p:nvSpPr>
          <p:cNvPr id="1099" name="Google Shape;1099;g2e5212e9ba7_1_56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g2e5212e9ba7_1_563"/>
          <p:cNvSpPr txBox="1">
            <a:spLocks noGrp="1"/>
          </p:cNvSpPr>
          <p:nvPr>
            <p:ph type="subTitle" idx="1"/>
          </p:nvPr>
        </p:nvSpPr>
        <p:spPr>
          <a:xfrm>
            <a:off x="3104874" y="4389050"/>
            <a:ext cx="51057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101" name="Google Shape;1101;g2e5212e9ba7_1_563"/>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1102" name="Google Shape;1102;g2e5212e9ba7_1_56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103" name="Google Shape;1103;g2e5212e9ba7_1_563"/>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4"/>
        <p:cNvGrpSpPr/>
        <p:nvPr/>
      </p:nvGrpSpPr>
      <p:grpSpPr>
        <a:xfrm>
          <a:off x="0" y="0"/>
          <a:ext cx="0" cy="0"/>
          <a:chOff x="0" y="0"/>
          <a:chExt cx="0" cy="0"/>
        </a:xfrm>
      </p:grpSpPr>
      <p:sp>
        <p:nvSpPr>
          <p:cNvPr id="1105" name="Google Shape;1105;g2e5212e9ba7_1_569"/>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g2e5212e9ba7_1_56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g2e5212e9ba7_1_56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108" name="Google Shape;1108;g2e5212e9ba7_1_569"/>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09" name="Google Shape;1109;g2e5212e9ba7_1_56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10"/>
        <p:cNvGrpSpPr/>
        <p:nvPr/>
      </p:nvGrpSpPr>
      <p:grpSpPr>
        <a:xfrm>
          <a:off x="0" y="0"/>
          <a:ext cx="0" cy="0"/>
          <a:chOff x="0" y="0"/>
          <a:chExt cx="0" cy="0"/>
        </a:xfrm>
      </p:grpSpPr>
      <p:sp>
        <p:nvSpPr>
          <p:cNvPr id="1111" name="Google Shape;1111;g2e5212e9ba7_1_57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g2e5212e9ba7_1_57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g2e5212e9ba7_1_575"/>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114" name="Google Shape;1114;g2e5212e9ba7_1_575"/>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15" name="Google Shape;1115;g2e5212e9ba7_1_575"/>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16" name="Google Shape;1116;g2e5212e9ba7_1_57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4 Title Slide and image_Calm white">
  <p:cSld name="Title Slide+Image_Calm white">
    <p:bg>
      <p:bgPr>
        <a:solidFill>
          <a:schemeClr val="lt2"/>
        </a:solidFill>
        <a:effectLst/>
      </p:bgPr>
    </p:bg>
    <p:spTree>
      <p:nvGrpSpPr>
        <p:cNvPr id="1" name="Shape 72"/>
        <p:cNvGrpSpPr/>
        <p:nvPr/>
      </p:nvGrpSpPr>
      <p:grpSpPr>
        <a:xfrm>
          <a:off x="0" y="0"/>
          <a:ext cx="0" cy="0"/>
          <a:chOff x="0" y="0"/>
          <a:chExt cx="0" cy="0"/>
        </a:xfrm>
      </p:grpSpPr>
      <p:sp>
        <p:nvSpPr>
          <p:cNvPr id="73" name="Google Shape;73;p35"/>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dk1"/>
              </a:buClr>
              <a:buSzPts val="1200"/>
              <a:buNone/>
              <a:defRPr sz="1200">
                <a:solidFill>
                  <a:schemeClr val="dk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4" name="Google Shape;74;p35"/>
          <p:cNvSpPr txBox="1">
            <a:spLocks noGrp="1"/>
          </p:cNvSpPr>
          <p:nvPr>
            <p:ph type="ctrTitle"/>
          </p:nvPr>
        </p:nvSpPr>
        <p:spPr>
          <a:xfrm>
            <a:off x="4685417" y="2135332"/>
            <a:ext cx="4045500" cy="129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75" name="Google Shape;75;p35"/>
          <p:cNvSpPr/>
          <p:nvPr/>
        </p:nvSpPr>
        <p:spPr>
          <a:xfrm>
            <a:off x="7537151" y="4419255"/>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dk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6" name="Google Shape;76;p35"/>
          <p:cNvSpPr>
            <a:spLocks noGrp="1"/>
          </p:cNvSpPr>
          <p:nvPr>
            <p:ph type="pic" idx="2"/>
          </p:nvPr>
        </p:nvSpPr>
        <p:spPr>
          <a:xfrm>
            <a:off x="201275" y="204750"/>
            <a:ext cx="4077600" cy="4734000"/>
          </a:xfrm>
          <a:prstGeom prst="roundRect">
            <a:avLst>
              <a:gd name="adj" fmla="val 6681"/>
            </a:avLst>
          </a:prstGeom>
          <a:noFill/>
          <a:ln>
            <a:noFill/>
          </a:ln>
        </p:spPr>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7"/>
        <p:cNvGrpSpPr/>
        <p:nvPr/>
      </p:nvGrpSpPr>
      <p:grpSpPr>
        <a:xfrm>
          <a:off x="0" y="0"/>
          <a:ext cx="0" cy="0"/>
          <a:chOff x="0" y="0"/>
          <a:chExt cx="0" cy="0"/>
        </a:xfrm>
      </p:grpSpPr>
      <p:sp>
        <p:nvSpPr>
          <p:cNvPr id="1118" name="Google Shape;1118;g2e5212e9ba7_1_582"/>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g2e5212e9ba7_1_58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g2e5212e9ba7_1_582"/>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21" name="Google Shape;1121;g2e5212e9ba7_1_58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2"/>
        <p:cNvGrpSpPr/>
        <p:nvPr/>
      </p:nvGrpSpPr>
      <p:grpSpPr>
        <a:xfrm>
          <a:off x="0" y="0"/>
          <a:ext cx="0" cy="0"/>
          <a:chOff x="0" y="0"/>
          <a:chExt cx="0" cy="0"/>
        </a:xfrm>
      </p:grpSpPr>
      <p:sp>
        <p:nvSpPr>
          <p:cNvPr id="1123" name="Google Shape;1123;g2e5212e9ba7_1_58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g2e5212e9ba7_1_58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g2e5212e9ba7_1_587"/>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26" name="Google Shape;1126;g2e5212e9ba7_1_587"/>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27" name="Google Shape;1127;g2e5212e9ba7_1_58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28"/>
        <p:cNvGrpSpPr/>
        <p:nvPr/>
      </p:nvGrpSpPr>
      <p:grpSpPr>
        <a:xfrm>
          <a:off x="0" y="0"/>
          <a:ext cx="0" cy="0"/>
          <a:chOff x="0" y="0"/>
          <a:chExt cx="0" cy="0"/>
        </a:xfrm>
      </p:grpSpPr>
      <p:sp>
        <p:nvSpPr>
          <p:cNvPr id="1129" name="Google Shape;1129;g2e5212e9ba7_1_593"/>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1130" name="Google Shape;1130;g2e5212e9ba7_1_59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31"/>
        <p:cNvGrpSpPr/>
        <p:nvPr/>
      </p:nvGrpSpPr>
      <p:grpSpPr>
        <a:xfrm>
          <a:off x="0" y="0"/>
          <a:ext cx="0" cy="0"/>
          <a:chOff x="0" y="0"/>
          <a:chExt cx="0" cy="0"/>
        </a:xfrm>
      </p:grpSpPr>
      <p:sp>
        <p:nvSpPr>
          <p:cNvPr id="1132" name="Google Shape;1132;g2e5212e9ba7_1_596"/>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g2e5212e9ba7_1_596"/>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g2e5212e9ba7_1_59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1135" name="Google Shape;1135;g2e5212e9ba7_1_596"/>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36" name="Google Shape;1136;g2e5212e9ba7_1_59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137" name="Google Shape;1137;g2e5212e9ba7_1_59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38"/>
        <p:cNvGrpSpPr/>
        <p:nvPr/>
      </p:nvGrpSpPr>
      <p:grpSpPr>
        <a:xfrm>
          <a:off x="0" y="0"/>
          <a:ext cx="0" cy="0"/>
          <a:chOff x="0" y="0"/>
          <a:chExt cx="0" cy="0"/>
        </a:xfrm>
      </p:grpSpPr>
      <p:sp>
        <p:nvSpPr>
          <p:cNvPr id="1139" name="Google Shape;1139;g2e5212e9ba7_1_603"/>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g2e5212e9ba7_1_603"/>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g2e5212e9ba7_1_603"/>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142" name="Google Shape;1142;g2e5212e9ba7_1_60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3"/>
        <p:cNvGrpSpPr/>
        <p:nvPr/>
      </p:nvGrpSpPr>
      <p:grpSpPr>
        <a:xfrm>
          <a:off x="0" y="0"/>
          <a:ext cx="0" cy="0"/>
          <a:chOff x="0" y="0"/>
          <a:chExt cx="0" cy="0"/>
        </a:xfrm>
      </p:grpSpPr>
      <p:sp>
        <p:nvSpPr>
          <p:cNvPr id="1144" name="Google Shape;1144;g2e5212e9ba7_1_608"/>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145" name="Google Shape;1145;g2e5212e9ba7_1_608"/>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146" name="Google Shape;1146;g2e5212e9ba7_1_60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7"/>
        <p:cNvGrpSpPr/>
        <p:nvPr/>
      </p:nvGrpSpPr>
      <p:grpSpPr>
        <a:xfrm>
          <a:off x="0" y="0"/>
          <a:ext cx="0" cy="0"/>
          <a:chOff x="0" y="0"/>
          <a:chExt cx="0" cy="0"/>
        </a:xfrm>
      </p:grpSpPr>
      <p:sp>
        <p:nvSpPr>
          <p:cNvPr id="1148" name="Google Shape;1148;g2e5212e9ba7_1_61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149" name="Google Shape;1149;g2e5212e9ba7_1_612"/>
          <p:cNvPicPr preferRelativeResize="0"/>
          <p:nvPr/>
        </p:nvPicPr>
        <p:blipFill rotWithShape="1">
          <a:blip r:embed="rId2">
            <a:alphaModFix/>
          </a:blip>
          <a:srcRect t="7969" r="12117" b="7968"/>
          <a:stretch/>
        </p:blipFill>
        <p:spPr>
          <a:xfrm>
            <a:off x="6253225" y="0"/>
            <a:ext cx="2890775" cy="5143501"/>
          </a:xfrm>
          <a:prstGeom prst="rect">
            <a:avLst/>
          </a:prstGeom>
          <a:noFill/>
          <a:ln>
            <a:noFill/>
          </a:ln>
        </p:spPr>
      </p:pic>
      <p:sp>
        <p:nvSpPr>
          <p:cNvPr id="1150" name="Google Shape;1150;g2e5212e9ba7_1_612"/>
          <p:cNvSpPr txBox="1">
            <a:spLocks noGrp="1"/>
          </p:cNvSpPr>
          <p:nvPr>
            <p:ph type="ctrTitle"/>
          </p:nvPr>
        </p:nvSpPr>
        <p:spPr>
          <a:xfrm>
            <a:off x="570475" y="727875"/>
            <a:ext cx="6107400" cy="64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4100"/>
              <a:buNone/>
              <a:defRPr sz="4100"/>
            </a:lvl2pPr>
            <a:lvl3pPr lvl="2" algn="l">
              <a:lnSpc>
                <a:spcPct val="100000"/>
              </a:lnSpc>
              <a:spcBef>
                <a:spcPts val="0"/>
              </a:spcBef>
              <a:spcAft>
                <a:spcPts val="0"/>
              </a:spcAft>
              <a:buSzPts val="4100"/>
              <a:buNone/>
              <a:defRPr sz="4100"/>
            </a:lvl3pPr>
            <a:lvl4pPr lvl="3" algn="l">
              <a:lnSpc>
                <a:spcPct val="100000"/>
              </a:lnSpc>
              <a:spcBef>
                <a:spcPts val="0"/>
              </a:spcBef>
              <a:spcAft>
                <a:spcPts val="0"/>
              </a:spcAft>
              <a:buSzPts val="4100"/>
              <a:buNone/>
              <a:defRPr sz="4100"/>
            </a:lvl4pPr>
            <a:lvl5pPr lvl="4" algn="l">
              <a:lnSpc>
                <a:spcPct val="100000"/>
              </a:lnSpc>
              <a:spcBef>
                <a:spcPts val="0"/>
              </a:spcBef>
              <a:spcAft>
                <a:spcPts val="0"/>
              </a:spcAft>
              <a:buSzPts val="4100"/>
              <a:buNone/>
              <a:defRPr sz="4100"/>
            </a:lvl5pPr>
            <a:lvl6pPr lvl="5" algn="l">
              <a:lnSpc>
                <a:spcPct val="100000"/>
              </a:lnSpc>
              <a:spcBef>
                <a:spcPts val="0"/>
              </a:spcBef>
              <a:spcAft>
                <a:spcPts val="0"/>
              </a:spcAft>
              <a:buSzPts val="4100"/>
              <a:buNone/>
              <a:defRPr sz="4100"/>
            </a:lvl6pPr>
            <a:lvl7pPr lvl="6" algn="l">
              <a:lnSpc>
                <a:spcPct val="100000"/>
              </a:lnSpc>
              <a:spcBef>
                <a:spcPts val="0"/>
              </a:spcBef>
              <a:spcAft>
                <a:spcPts val="0"/>
              </a:spcAft>
              <a:buSzPts val="4100"/>
              <a:buNone/>
              <a:defRPr sz="4100"/>
            </a:lvl7pPr>
            <a:lvl8pPr lvl="7" algn="l">
              <a:lnSpc>
                <a:spcPct val="100000"/>
              </a:lnSpc>
              <a:spcBef>
                <a:spcPts val="0"/>
              </a:spcBef>
              <a:spcAft>
                <a:spcPts val="0"/>
              </a:spcAft>
              <a:buSzPts val="4100"/>
              <a:buNone/>
              <a:defRPr sz="4100"/>
            </a:lvl8pPr>
            <a:lvl9pPr lvl="8" algn="l">
              <a:lnSpc>
                <a:spcPct val="100000"/>
              </a:lnSpc>
              <a:spcBef>
                <a:spcPts val="0"/>
              </a:spcBef>
              <a:spcAft>
                <a:spcPts val="0"/>
              </a:spcAft>
              <a:buSzPts val="4100"/>
              <a:buNone/>
              <a:defRPr sz="4100"/>
            </a:lvl9pPr>
          </a:lstStyle>
          <a:p>
            <a:endParaRPr/>
          </a:p>
        </p:txBody>
      </p:sp>
      <p:sp>
        <p:nvSpPr>
          <p:cNvPr id="1151" name="Google Shape;1151;g2e5212e9ba7_1_612"/>
          <p:cNvSpPr txBox="1">
            <a:spLocks noGrp="1"/>
          </p:cNvSpPr>
          <p:nvPr>
            <p:ph type="subTitle" idx="1"/>
          </p:nvPr>
        </p:nvSpPr>
        <p:spPr>
          <a:xfrm>
            <a:off x="570475" y="1660475"/>
            <a:ext cx="3607200" cy="271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900"/>
              <a:buNone/>
              <a:defRPr sz="900">
                <a:solidFill>
                  <a:srgbClr val="262626"/>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stimonials 1">
  <p:cSld name="BLANK_2">
    <p:spTree>
      <p:nvGrpSpPr>
        <p:cNvPr id="1" name="Shape 1152"/>
        <p:cNvGrpSpPr/>
        <p:nvPr/>
      </p:nvGrpSpPr>
      <p:grpSpPr>
        <a:xfrm>
          <a:off x="0" y="0"/>
          <a:ext cx="0" cy="0"/>
          <a:chOff x="0" y="0"/>
          <a:chExt cx="0" cy="0"/>
        </a:xfrm>
      </p:grpSpPr>
      <p:sp>
        <p:nvSpPr>
          <p:cNvPr id="1153" name="Google Shape;1153;g2e5212e9ba7_1_617"/>
          <p:cNvSpPr txBox="1">
            <a:spLocks noGrp="1"/>
          </p:cNvSpPr>
          <p:nvPr>
            <p:ph type="body" idx="1"/>
          </p:nvPr>
        </p:nvSpPr>
        <p:spPr>
          <a:xfrm>
            <a:off x="849188" y="78019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1154" name="Google Shape;1154;g2e5212e9ba7_1_61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cxnSp>
        <p:nvCxnSpPr>
          <p:cNvPr id="1155" name="Google Shape;1155;g2e5212e9ba7_1_617"/>
          <p:cNvCxnSpPr/>
          <p:nvPr/>
        </p:nvCxnSpPr>
        <p:spPr>
          <a:xfrm>
            <a:off x="669488" y="774490"/>
            <a:ext cx="0" cy="827100"/>
          </a:xfrm>
          <a:prstGeom prst="straightConnector1">
            <a:avLst/>
          </a:prstGeom>
          <a:noFill/>
          <a:ln w="28575" cap="flat" cmpd="sng">
            <a:solidFill>
              <a:srgbClr val="6FD2C9"/>
            </a:solidFill>
            <a:prstDash val="solid"/>
            <a:round/>
            <a:headEnd type="none" w="sm" len="sm"/>
            <a:tailEnd type="none" w="sm" len="sm"/>
          </a:ln>
        </p:spPr>
      </p:cxnSp>
      <p:cxnSp>
        <p:nvCxnSpPr>
          <p:cNvPr id="1156" name="Google Shape;1156;g2e5212e9ba7_1_617"/>
          <p:cNvCxnSpPr/>
          <p:nvPr/>
        </p:nvCxnSpPr>
        <p:spPr>
          <a:xfrm>
            <a:off x="1633813" y="1717121"/>
            <a:ext cx="0" cy="827100"/>
          </a:xfrm>
          <a:prstGeom prst="straightConnector1">
            <a:avLst/>
          </a:prstGeom>
          <a:noFill/>
          <a:ln w="28575" cap="flat" cmpd="sng">
            <a:solidFill>
              <a:srgbClr val="6FD2C9"/>
            </a:solidFill>
            <a:prstDash val="solid"/>
            <a:round/>
            <a:headEnd type="none" w="sm" len="sm"/>
            <a:tailEnd type="none" w="sm" len="sm"/>
          </a:ln>
        </p:spPr>
      </p:cxnSp>
      <p:cxnSp>
        <p:nvCxnSpPr>
          <p:cNvPr id="1157" name="Google Shape;1157;g2e5212e9ba7_1_617"/>
          <p:cNvCxnSpPr/>
          <p:nvPr/>
        </p:nvCxnSpPr>
        <p:spPr>
          <a:xfrm>
            <a:off x="669488" y="2766328"/>
            <a:ext cx="0" cy="827100"/>
          </a:xfrm>
          <a:prstGeom prst="straightConnector1">
            <a:avLst/>
          </a:prstGeom>
          <a:noFill/>
          <a:ln w="28575" cap="flat" cmpd="sng">
            <a:solidFill>
              <a:srgbClr val="6FD2C9"/>
            </a:solidFill>
            <a:prstDash val="solid"/>
            <a:round/>
            <a:headEnd type="none" w="sm" len="sm"/>
            <a:tailEnd type="none" w="sm" len="sm"/>
          </a:ln>
        </p:spPr>
      </p:cxnSp>
      <p:cxnSp>
        <p:nvCxnSpPr>
          <p:cNvPr id="1158" name="Google Shape;1158;g2e5212e9ba7_1_617"/>
          <p:cNvCxnSpPr/>
          <p:nvPr/>
        </p:nvCxnSpPr>
        <p:spPr>
          <a:xfrm>
            <a:off x="1633813" y="3885723"/>
            <a:ext cx="0" cy="827100"/>
          </a:xfrm>
          <a:prstGeom prst="straightConnector1">
            <a:avLst/>
          </a:prstGeom>
          <a:noFill/>
          <a:ln w="28575" cap="flat" cmpd="sng">
            <a:solidFill>
              <a:srgbClr val="6FD2C9"/>
            </a:solidFill>
            <a:prstDash val="solid"/>
            <a:round/>
            <a:headEnd type="none" w="sm" len="sm"/>
            <a:tailEnd type="none" w="sm" len="sm"/>
          </a:ln>
        </p:spPr>
      </p:cxnSp>
      <p:sp>
        <p:nvSpPr>
          <p:cNvPr id="1159" name="Google Shape;1159;g2e5212e9ba7_1_617"/>
          <p:cNvSpPr txBox="1">
            <a:spLocks noGrp="1"/>
          </p:cNvSpPr>
          <p:nvPr>
            <p:ph type="ctrTitle"/>
          </p:nvPr>
        </p:nvSpPr>
        <p:spPr>
          <a:xfrm>
            <a:off x="5225850" y="1306800"/>
            <a:ext cx="3349500" cy="2529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160" name="Google Shape;1160;g2e5212e9ba7_1_617"/>
          <p:cNvSpPr txBox="1">
            <a:spLocks noGrp="1"/>
          </p:cNvSpPr>
          <p:nvPr>
            <p:ph type="body" idx="2"/>
          </p:nvPr>
        </p:nvSpPr>
        <p:spPr>
          <a:xfrm>
            <a:off x="1884351" y="17228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1161" name="Google Shape;1161;g2e5212e9ba7_1_617"/>
          <p:cNvSpPr txBox="1">
            <a:spLocks noGrp="1"/>
          </p:cNvSpPr>
          <p:nvPr>
            <p:ph type="body" idx="3"/>
          </p:nvPr>
        </p:nvSpPr>
        <p:spPr>
          <a:xfrm>
            <a:off x="849188" y="277204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1162" name="Google Shape;1162;g2e5212e9ba7_1_617"/>
          <p:cNvSpPr txBox="1">
            <a:spLocks noGrp="1"/>
          </p:cNvSpPr>
          <p:nvPr>
            <p:ph type="body" idx="4"/>
          </p:nvPr>
        </p:nvSpPr>
        <p:spPr>
          <a:xfrm>
            <a:off x="1884351" y="38914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estimonials 2">
  <p:cSld name="BLANK_2_1">
    <p:spTree>
      <p:nvGrpSpPr>
        <p:cNvPr id="1" name="Shape 1163"/>
        <p:cNvGrpSpPr/>
        <p:nvPr/>
      </p:nvGrpSpPr>
      <p:grpSpPr>
        <a:xfrm>
          <a:off x="0" y="0"/>
          <a:ext cx="0" cy="0"/>
          <a:chOff x="0" y="0"/>
          <a:chExt cx="0" cy="0"/>
        </a:xfrm>
      </p:grpSpPr>
      <p:sp>
        <p:nvSpPr>
          <p:cNvPr id="1164" name="Google Shape;1164;g2e5212e9ba7_1_62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165" name="Google Shape;1165;g2e5212e9ba7_1_628"/>
          <p:cNvSpPr txBox="1">
            <a:spLocks noGrp="1"/>
          </p:cNvSpPr>
          <p:nvPr>
            <p:ph type="ctrTitle"/>
          </p:nvPr>
        </p:nvSpPr>
        <p:spPr>
          <a:xfrm>
            <a:off x="1286100" y="608051"/>
            <a:ext cx="6571800" cy="3502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62626"/>
              </a:buClr>
              <a:buSzPts val="2500"/>
              <a:buFont typeface="DM Sans"/>
              <a:buNone/>
              <a:defRPr sz="2500" b="1">
                <a:solidFill>
                  <a:srgbClr val="262626"/>
                </a:solidFill>
                <a:latin typeface="DM Sans"/>
                <a:ea typeface="DM Sans"/>
                <a:cs typeface="DM Sans"/>
                <a:sym typeface="DM Sans"/>
              </a:defRPr>
            </a:lvl1pPr>
            <a:lvl2pPr lvl="1" algn="ctr">
              <a:lnSpc>
                <a:spcPct val="100000"/>
              </a:lnSpc>
              <a:spcBef>
                <a:spcPts val="0"/>
              </a:spcBef>
              <a:spcAft>
                <a:spcPts val="0"/>
              </a:spcAft>
              <a:buSzPts val="4100"/>
              <a:buNone/>
              <a:defRPr sz="4100"/>
            </a:lvl2pPr>
            <a:lvl3pPr lvl="2" algn="ctr">
              <a:lnSpc>
                <a:spcPct val="100000"/>
              </a:lnSpc>
              <a:spcBef>
                <a:spcPts val="0"/>
              </a:spcBef>
              <a:spcAft>
                <a:spcPts val="0"/>
              </a:spcAft>
              <a:buSzPts val="4100"/>
              <a:buNone/>
              <a:defRPr sz="4100"/>
            </a:lvl3pPr>
            <a:lvl4pPr lvl="3" algn="ctr">
              <a:lnSpc>
                <a:spcPct val="100000"/>
              </a:lnSpc>
              <a:spcBef>
                <a:spcPts val="0"/>
              </a:spcBef>
              <a:spcAft>
                <a:spcPts val="0"/>
              </a:spcAft>
              <a:buSzPts val="4100"/>
              <a:buNone/>
              <a:defRPr sz="4100"/>
            </a:lvl4pPr>
            <a:lvl5pPr lvl="4" algn="ctr">
              <a:lnSpc>
                <a:spcPct val="100000"/>
              </a:lnSpc>
              <a:spcBef>
                <a:spcPts val="0"/>
              </a:spcBef>
              <a:spcAft>
                <a:spcPts val="0"/>
              </a:spcAft>
              <a:buSzPts val="4100"/>
              <a:buNone/>
              <a:defRPr sz="4100"/>
            </a:lvl5pPr>
            <a:lvl6pPr lvl="5" algn="ctr">
              <a:lnSpc>
                <a:spcPct val="100000"/>
              </a:lnSpc>
              <a:spcBef>
                <a:spcPts val="0"/>
              </a:spcBef>
              <a:spcAft>
                <a:spcPts val="0"/>
              </a:spcAft>
              <a:buSzPts val="4100"/>
              <a:buNone/>
              <a:defRPr sz="4100"/>
            </a:lvl6pPr>
            <a:lvl7pPr lvl="6" algn="ctr">
              <a:lnSpc>
                <a:spcPct val="100000"/>
              </a:lnSpc>
              <a:spcBef>
                <a:spcPts val="0"/>
              </a:spcBef>
              <a:spcAft>
                <a:spcPts val="0"/>
              </a:spcAft>
              <a:buSzPts val="4100"/>
              <a:buNone/>
              <a:defRPr sz="4100"/>
            </a:lvl7pPr>
            <a:lvl8pPr lvl="7" algn="ctr">
              <a:lnSpc>
                <a:spcPct val="100000"/>
              </a:lnSpc>
              <a:spcBef>
                <a:spcPts val="0"/>
              </a:spcBef>
              <a:spcAft>
                <a:spcPts val="0"/>
              </a:spcAft>
              <a:buSzPts val="4100"/>
              <a:buNone/>
              <a:defRPr sz="4100"/>
            </a:lvl8pPr>
            <a:lvl9pPr lvl="8" algn="ctr">
              <a:lnSpc>
                <a:spcPct val="100000"/>
              </a:lnSpc>
              <a:spcBef>
                <a:spcPts val="0"/>
              </a:spcBef>
              <a:spcAft>
                <a:spcPts val="0"/>
              </a:spcAft>
              <a:buSzPts val="4100"/>
              <a:buNone/>
              <a:defRPr sz="4100"/>
            </a:lvl9pPr>
          </a:lstStyle>
          <a:p>
            <a:endParaRPr/>
          </a:p>
        </p:txBody>
      </p:sp>
      <p:sp>
        <p:nvSpPr>
          <p:cNvPr id="1166" name="Google Shape;1166;g2e5212e9ba7_1_628"/>
          <p:cNvSpPr txBox="1"/>
          <p:nvPr/>
        </p:nvSpPr>
        <p:spPr>
          <a:xfrm>
            <a:off x="4026150" y="273225"/>
            <a:ext cx="10917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FFFFFF"/>
                </a:solidFill>
                <a:latin typeface="EB Garamond Medium"/>
                <a:ea typeface="EB Garamond Medium"/>
                <a:cs typeface="EB Garamond Medium"/>
                <a:sym typeface="EB Garamond Medium"/>
              </a:rPr>
              <a:t>“</a:t>
            </a:r>
            <a:endParaRPr sz="4000" b="0" i="0" u="none" strike="noStrike" cap="none">
              <a:solidFill>
                <a:srgbClr val="FFFFFF"/>
              </a:solidFill>
              <a:latin typeface="EB Garamond Medium"/>
              <a:ea typeface="EB Garamond Medium"/>
              <a:cs typeface="EB Garamond Medium"/>
              <a:sym typeface="EB Garamond Medium"/>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tatistics 1">
  <p:cSld name="BLANK_1">
    <p:spTree>
      <p:nvGrpSpPr>
        <p:cNvPr id="1" name="Shape 1167"/>
        <p:cNvGrpSpPr/>
        <p:nvPr/>
      </p:nvGrpSpPr>
      <p:grpSpPr>
        <a:xfrm>
          <a:off x="0" y="0"/>
          <a:ext cx="0" cy="0"/>
          <a:chOff x="0" y="0"/>
          <a:chExt cx="0" cy="0"/>
        </a:xfrm>
      </p:grpSpPr>
      <p:sp>
        <p:nvSpPr>
          <p:cNvPr id="1168" name="Google Shape;1168;g2e5212e9ba7_1_63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169" name="Google Shape;1169;g2e5212e9ba7_1_632"/>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262626"/>
                </a:solidFill>
                <a:latin typeface="DM Sans"/>
                <a:ea typeface="DM Sans"/>
                <a:cs typeface="DM Sans"/>
                <a:sym typeface="DM Sans"/>
              </a:rPr>
              <a:t>Statistics</a:t>
            </a:r>
            <a:endParaRPr sz="1000" b="0" i="0" u="none" strike="noStrike" cap="none">
              <a:solidFill>
                <a:srgbClr val="262626"/>
              </a:solidFill>
              <a:latin typeface="DM Sans"/>
              <a:ea typeface="DM Sans"/>
              <a:cs typeface="DM Sans"/>
              <a:sym typeface="DM Sans"/>
            </a:endParaRPr>
          </a:p>
        </p:txBody>
      </p:sp>
      <p:pic>
        <p:nvPicPr>
          <p:cNvPr id="1170" name="Google Shape;1170;g2e5212e9ba7_1_632"/>
          <p:cNvPicPr preferRelativeResize="0"/>
          <p:nvPr/>
        </p:nvPicPr>
        <p:blipFill rotWithShape="1">
          <a:blip r:embed="rId2">
            <a:alphaModFix/>
          </a:blip>
          <a:srcRect t="25088" r="38601"/>
          <a:stretch/>
        </p:blipFill>
        <p:spPr>
          <a:xfrm>
            <a:off x="7670750" y="0"/>
            <a:ext cx="1473250" cy="1430325"/>
          </a:xfrm>
          <a:prstGeom prst="rect">
            <a:avLst/>
          </a:prstGeom>
          <a:noFill/>
          <a:ln>
            <a:noFill/>
          </a:ln>
        </p:spPr>
      </p:pic>
      <p:pic>
        <p:nvPicPr>
          <p:cNvPr id="1171" name="Google Shape;1171;g2e5212e9ba7_1_632"/>
          <p:cNvPicPr preferRelativeResize="0"/>
          <p:nvPr/>
        </p:nvPicPr>
        <p:blipFill rotWithShape="1">
          <a:blip r:embed="rId3">
            <a:alphaModFix/>
          </a:blip>
          <a:srcRect t="27399" r="40529"/>
          <a:stretch/>
        </p:blipFill>
        <p:spPr>
          <a:xfrm rot="10800000">
            <a:off x="-7574" y="3222400"/>
            <a:ext cx="1939324" cy="1933425"/>
          </a:xfrm>
          <a:prstGeom prst="rect">
            <a:avLst/>
          </a:prstGeom>
          <a:noFill/>
          <a:ln>
            <a:noFill/>
          </a:ln>
        </p:spPr>
      </p:pic>
      <p:pic>
        <p:nvPicPr>
          <p:cNvPr id="1172" name="Google Shape;1172;g2e5212e9ba7_1_632"/>
          <p:cNvPicPr preferRelativeResize="0"/>
          <p:nvPr/>
        </p:nvPicPr>
        <p:blipFill rotWithShape="1">
          <a:blip r:embed="rId4">
            <a:alphaModFix/>
          </a:blip>
          <a:srcRect/>
          <a:stretch/>
        </p:blipFill>
        <p:spPr>
          <a:xfrm>
            <a:off x="460850" y="4695622"/>
            <a:ext cx="347776" cy="1528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 Title Slide and image_Confident black">
  <p:cSld name="Title Slide+Image_Confident black">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9" name="Google Shape;79;p36"/>
          <p:cNvSpPr txBox="1">
            <a:spLocks noGrp="1"/>
          </p:cNvSpPr>
          <p:nvPr>
            <p:ph type="ctrTitle"/>
          </p:nvPr>
        </p:nvSpPr>
        <p:spPr>
          <a:xfrm>
            <a:off x="4685417" y="2135332"/>
            <a:ext cx="4045500" cy="129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0" name="Google Shape;80;p36"/>
          <p:cNvSpPr/>
          <p:nvPr/>
        </p:nvSpPr>
        <p:spPr>
          <a:xfrm>
            <a:off x="7537151" y="4419255"/>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1" name="Google Shape;81;p36"/>
          <p:cNvSpPr>
            <a:spLocks noGrp="1"/>
          </p:cNvSpPr>
          <p:nvPr>
            <p:ph type="pic" idx="2"/>
          </p:nvPr>
        </p:nvSpPr>
        <p:spPr>
          <a:xfrm>
            <a:off x="201275" y="204750"/>
            <a:ext cx="4077600" cy="4734000"/>
          </a:xfrm>
          <a:prstGeom prst="roundRect">
            <a:avLst>
              <a:gd name="adj" fmla="val 6681"/>
            </a:avLst>
          </a:prstGeom>
          <a:noFill/>
          <a:ln>
            <a:noFill/>
          </a:ln>
        </p:spPr>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tatistics 2">
  <p:cSld name="BLANK_1_1">
    <p:spTree>
      <p:nvGrpSpPr>
        <p:cNvPr id="1" name="Shape 1173"/>
        <p:cNvGrpSpPr/>
        <p:nvPr/>
      </p:nvGrpSpPr>
      <p:grpSpPr>
        <a:xfrm>
          <a:off x="0" y="0"/>
          <a:ext cx="0" cy="0"/>
          <a:chOff x="0" y="0"/>
          <a:chExt cx="0" cy="0"/>
        </a:xfrm>
      </p:grpSpPr>
      <p:sp>
        <p:nvSpPr>
          <p:cNvPr id="1174" name="Google Shape;1174;g2e5212e9ba7_1_63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175" name="Google Shape;1175;g2e5212e9ba7_1_638"/>
          <p:cNvPicPr preferRelativeResize="0"/>
          <p:nvPr/>
        </p:nvPicPr>
        <p:blipFill rotWithShape="1">
          <a:blip r:embed="rId2">
            <a:alphaModFix/>
          </a:blip>
          <a:srcRect t="26690" r="39397"/>
          <a:stretch/>
        </p:blipFill>
        <p:spPr>
          <a:xfrm>
            <a:off x="7642350" y="0"/>
            <a:ext cx="1501650" cy="1445499"/>
          </a:xfrm>
          <a:prstGeom prst="rect">
            <a:avLst/>
          </a:prstGeom>
          <a:noFill/>
          <a:ln>
            <a:noFill/>
          </a:ln>
        </p:spPr>
      </p:pic>
      <p:pic>
        <p:nvPicPr>
          <p:cNvPr id="1176" name="Google Shape;1176;g2e5212e9ba7_1_638"/>
          <p:cNvPicPr preferRelativeResize="0"/>
          <p:nvPr/>
        </p:nvPicPr>
        <p:blipFill rotWithShape="1">
          <a:blip r:embed="rId3">
            <a:alphaModFix/>
          </a:blip>
          <a:srcRect l="36321" b="37476"/>
          <a:stretch/>
        </p:blipFill>
        <p:spPr>
          <a:xfrm>
            <a:off x="0" y="3681825"/>
            <a:ext cx="1501650" cy="1461675"/>
          </a:xfrm>
          <a:prstGeom prst="rect">
            <a:avLst/>
          </a:prstGeom>
          <a:noFill/>
          <a:ln>
            <a:noFill/>
          </a:ln>
        </p:spPr>
      </p:pic>
      <p:sp>
        <p:nvSpPr>
          <p:cNvPr id="1177" name="Google Shape;1177;g2e5212e9ba7_1_638"/>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262626"/>
                </a:solidFill>
                <a:latin typeface="DM Sans"/>
                <a:ea typeface="DM Sans"/>
                <a:cs typeface="DM Sans"/>
                <a:sym typeface="DM Sans"/>
              </a:rPr>
              <a:t>Statistics</a:t>
            </a:r>
            <a:endParaRPr sz="1000" b="0" i="0" u="none" strike="noStrike" cap="none">
              <a:solidFill>
                <a:srgbClr val="262626"/>
              </a:solidFill>
              <a:latin typeface="DM Sans"/>
              <a:ea typeface="DM Sans"/>
              <a:cs typeface="DM Sans"/>
              <a:sym typeface="DM Sans"/>
            </a:endParaRPr>
          </a:p>
        </p:txBody>
      </p:sp>
      <p:pic>
        <p:nvPicPr>
          <p:cNvPr id="1178" name="Google Shape;1178;g2e5212e9ba7_1_638"/>
          <p:cNvPicPr preferRelativeResize="0"/>
          <p:nvPr/>
        </p:nvPicPr>
        <p:blipFill rotWithShape="1">
          <a:blip r:embed="rId4">
            <a:alphaModFix/>
          </a:blip>
          <a:srcRect/>
          <a:stretch/>
        </p:blipFill>
        <p:spPr>
          <a:xfrm>
            <a:off x="460850" y="4695622"/>
            <a:ext cx="347776" cy="152825"/>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tatistics Dark">
  <p:cSld name="BLANK_1_1_1">
    <p:spTree>
      <p:nvGrpSpPr>
        <p:cNvPr id="1" name="Shape 1179"/>
        <p:cNvGrpSpPr/>
        <p:nvPr/>
      </p:nvGrpSpPr>
      <p:grpSpPr>
        <a:xfrm>
          <a:off x="0" y="0"/>
          <a:ext cx="0" cy="0"/>
          <a:chOff x="0" y="0"/>
          <a:chExt cx="0" cy="0"/>
        </a:xfrm>
      </p:grpSpPr>
      <p:pic>
        <p:nvPicPr>
          <p:cNvPr id="1180" name="Google Shape;1180;g2e5212e9ba7_1_644"/>
          <p:cNvPicPr preferRelativeResize="0"/>
          <p:nvPr/>
        </p:nvPicPr>
        <p:blipFill rotWithShape="1">
          <a:blip r:embed="rId2">
            <a:alphaModFix/>
          </a:blip>
          <a:srcRect/>
          <a:stretch/>
        </p:blipFill>
        <p:spPr>
          <a:xfrm>
            <a:off x="7617000" y="1"/>
            <a:ext cx="1527000" cy="1542000"/>
          </a:xfrm>
          <a:prstGeom prst="rect">
            <a:avLst/>
          </a:prstGeom>
          <a:noFill/>
          <a:ln>
            <a:noFill/>
          </a:ln>
        </p:spPr>
      </p:pic>
      <p:sp>
        <p:nvSpPr>
          <p:cNvPr id="1181" name="Google Shape;1181;g2e5212e9ba7_1_64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182" name="Google Shape;1182;g2e5212e9ba7_1_644"/>
          <p:cNvPicPr preferRelativeResize="0"/>
          <p:nvPr/>
        </p:nvPicPr>
        <p:blipFill rotWithShape="1">
          <a:blip r:embed="rId3">
            <a:alphaModFix/>
          </a:blip>
          <a:srcRect t="23023" r="36904"/>
          <a:stretch/>
        </p:blipFill>
        <p:spPr>
          <a:xfrm rot="10800000">
            <a:off x="-1" y="3307875"/>
            <a:ext cx="1890726" cy="1835625"/>
          </a:xfrm>
          <a:prstGeom prst="rect">
            <a:avLst/>
          </a:prstGeom>
          <a:noFill/>
          <a:ln>
            <a:noFill/>
          </a:ln>
        </p:spPr>
      </p:pic>
      <p:pic>
        <p:nvPicPr>
          <p:cNvPr id="1183" name="Google Shape;1183;g2e5212e9ba7_1_644"/>
          <p:cNvPicPr preferRelativeResize="0"/>
          <p:nvPr/>
        </p:nvPicPr>
        <p:blipFill rotWithShape="1">
          <a:blip r:embed="rId4">
            <a:alphaModFix/>
          </a:blip>
          <a:srcRect l="49" r="59"/>
          <a:stretch/>
        </p:blipFill>
        <p:spPr>
          <a:xfrm>
            <a:off x="460850" y="4696097"/>
            <a:ext cx="347776" cy="152826"/>
          </a:xfrm>
          <a:prstGeom prst="rect">
            <a:avLst/>
          </a:prstGeom>
          <a:noFill/>
          <a:ln>
            <a:noFill/>
          </a:ln>
        </p:spPr>
      </p:pic>
      <p:sp>
        <p:nvSpPr>
          <p:cNvPr id="1184" name="Google Shape;1184;g2e5212e9ba7_1_644"/>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FFFFFF"/>
                </a:solidFill>
                <a:latin typeface="DM Sans"/>
                <a:ea typeface="DM Sans"/>
                <a:cs typeface="DM Sans"/>
                <a:sym typeface="DM Sans"/>
              </a:rPr>
              <a:t>Statistics</a:t>
            </a:r>
            <a:endParaRPr sz="1000" b="0" i="0" u="none" strike="noStrike" cap="none">
              <a:solidFill>
                <a:srgbClr val="FFFFFF"/>
              </a:solidFill>
              <a:latin typeface="DM Sans"/>
              <a:ea typeface="DM Sans"/>
              <a:cs typeface="DM Sans"/>
              <a:sym typeface="DM San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eal Background 1 1 1 1">
  <p:cSld name="SECTION_HEADER_2_3_1_1_1_1_1_1">
    <p:spTree>
      <p:nvGrpSpPr>
        <p:cNvPr id="1" name="Shape 1185"/>
        <p:cNvGrpSpPr/>
        <p:nvPr/>
      </p:nvGrpSpPr>
      <p:grpSpPr>
        <a:xfrm>
          <a:off x="0" y="0"/>
          <a:ext cx="0" cy="0"/>
          <a:chOff x="0" y="0"/>
          <a:chExt cx="0" cy="0"/>
        </a:xfrm>
      </p:grpSpPr>
      <p:sp>
        <p:nvSpPr>
          <p:cNvPr id="1186" name="Google Shape;1186;g2e5212e9ba7_1_65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g2e5212e9ba7_1_650"/>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1188" name="Google Shape;1188;g2e5212e9ba7_1_65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 1">
  <p:cSld name="TITLE_2">
    <p:spTree>
      <p:nvGrpSpPr>
        <p:cNvPr id="1" name="Shape 1193"/>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4"/>
        <p:cNvGrpSpPr/>
        <p:nvPr/>
      </p:nvGrpSpPr>
      <p:grpSpPr>
        <a:xfrm>
          <a:off x="0" y="0"/>
          <a:ext cx="0" cy="0"/>
          <a:chOff x="0" y="0"/>
          <a:chExt cx="0" cy="0"/>
        </a:xfrm>
      </p:grpSpPr>
      <p:sp>
        <p:nvSpPr>
          <p:cNvPr id="1195" name="Google Shape;1195;p17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96" name="Google Shape;1196;p17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97" name="Google Shape;1197;p1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8"/>
        <p:cNvGrpSpPr/>
        <p:nvPr/>
      </p:nvGrpSpPr>
      <p:grpSpPr>
        <a:xfrm>
          <a:off x="0" y="0"/>
          <a:ext cx="0" cy="0"/>
          <a:chOff x="0" y="0"/>
          <a:chExt cx="0" cy="0"/>
        </a:xfrm>
      </p:grpSpPr>
      <p:sp>
        <p:nvSpPr>
          <p:cNvPr id="1199" name="Google Shape;1199;p17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00" name="Google Shape;1200;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1"/>
        <p:cNvGrpSpPr/>
        <p:nvPr/>
      </p:nvGrpSpPr>
      <p:grpSpPr>
        <a:xfrm>
          <a:off x="0" y="0"/>
          <a:ext cx="0" cy="0"/>
          <a:chOff x="0" y="0"/>
          <a:chExt cx="0" cy="0"/>
        </a:xfrm>
      </p:grpSpPr>
      <p:sp>
        <p:nvSpPr>
          <p:cNvPr id="1202" name="Google Shape;1202;p1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3" name="Google Shape;1203;p1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04" name="Google Shape;1204;p1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05"/>
        <p:cNvGrpSpPr/>
        <p:nvPr/>
      </p:nvGrpSpPr>
      <p:grpSpPr>
        <a:xfrm>
          <a:off x="0" y="0"/>
          <a:ext cx="0" cy="0"/>
          <a:chOff x="0" y="0"/>
          <a:chExt cx="0" cy="0"/>
        </a:xfrm>
      </p:grpSpPr>
      <p:sp>
        <p:nvSpPr>
          <p:cNvPr id="1206" name="Google Shape;1206;p1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07" name="Google Shape;1207;p17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8" name="Google Shape;1208;p17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9" name="Google Shape;1209;p1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0"/>
        <p:cNvGrpSpPr/>
        <p:nvPr/>
      </p:nvGrpSpPr>
      <p:grpSpPr>
        <a:xfrm>
          <a:off x="0" y="0"/>
          <a:ext cx="0" cy="0"/>
          <a:chOff x="0" y="0"/>
          <a:chExt cx="0" cy="0"/>
        </a:xfrm>
      </p:grpSpPr>
      <p:sp>
        <p:nvSpPr>
          <p:cNvPr id="1211" name="Google Shape;1211;p1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12" name="Google Shape;1212;p1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13"/>
        <p:cNvGrpSpPr/>
        <p:nvPr/>
      </p:nvGrpSpPr>
      <p:grpSpPr>
        <a:xfrm>
          <a:off x="0" y="0"/>
          <a:ext cx="0" cy="0"/>
          <a:chOff x="0" y="0"/>
          <a:chExt cx="0" cy="0"/>
        </a:xfrm>
      </p:grpSpPr>
      <p:sp>
        <p:nvSpPr>
          <p:cNvPr id="1214" name="Google Shape;1214;p17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15" name="Google Shape;1215;p17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6" name="Google Shape;1216;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1 Contents">
  <p:cSld name="Contents">
    <p:bg>
      <p:bgPr>
        <a:solidFill>
          <a:schemeClr val="lt1"/>
        </a:solidFill>
        <a:effectLst/>
      </p:bgPr>
    </p:bg>
    <p:spTree>
      <p:nvGrpSpPr>
        <p:cNvPr id="1" name="Shape 82"/>
        <p:cNvGrpSpPr/>
        <p:nvPr/>
      </p:nvGrpSpPr>
      <p:grpSpPr>
        <a:xfrm>
          <a:off x="0" y="0"/>
          <a:ext cx="0" cy="0"/>
          <a:chOff x="0" y="0"/>
          <a:chExt cx="0" cy="0"/>
        </a:xfrm>
      </p:grpSpPr>
      <p:sp>
        <p:nvSpPr>
          <p:cNvPr id="83" name="Google Shape;83;p37"/>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rgbClr val="F1F1EC"/>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4" name="Google Shape;84;p3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5" name="Google Shape;85;p37"/>
          <p:cNvSpPr txBox="1">
            <a:spLocks noGrp="1"/>
          </p:cNvSpPr>
          <p:nvPr>
            <p:ph type="body" idx="1"/>
          </p:nvPr>
        </p:nvSpPr>
        <p:spPr>
          <a:xfrm>
            <a:off x="409575" y="1165622"/>
            <a:ext cx="2622000" cy="32874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100"/>
              <a:buNone/>
              <a:defRPr sz="1100">
                <a:solidFill>
                  <a:schemeClr val="dk1"/>
                </a:solidFill>
              </a:defRPr>
            </a:lvl1pPr>
            <a:lvl2pPr marL="914400" lvl="1" indent="-298450" algn="l">
              <a:lnSpc>
                <a:spcPct val="120000"/>
              </a:lnSpc>
              <a:spcBef>
                <a:spcPts val="400"/>
              </a:spcBef>
              <a:spcAft>
                <a:spcPts val="0"/>
              </a:spcAft>
              <a:buClr>
                <a:schemeClr val="dk1"/>
              </a:buClr>
              <a:buSzPts val="1100"/>
              <a:buChar char="•"/>
              <a:defRPr sz="1100">
                <a:solidFill>
                  <a:schemeClr val="dk1"/>
                </a:solidFill>
              </a:defRPr>
            </a:lvl2pPr>
            <a:lvl3pPr marL="1371600" lvl="2" indent="-298450" algn="l">
              <a:lnSpc>
                <a:spcPct val="120000"/>
              </a:lnSpc>
              <a:spcBef>
                <a:spcPts val="400"/>
              </a:spcBef>
              <a:spcAft>
                <a:spcPts val="0"/>
              </a:spcAft>
              <a:buClr>
                <a:schemeClr val="dk1"/>
              </a:buClr>
              <a:buSzPts val="1100"/>
              <a:buChar char="−"/>
              <a:defRPr sz="1100">
                <a:solidFill>
                  <a:schemeClr val="dk1"/>
                </a:solidFill>
              </a:defRPr>
            </a:lvl3pPr>
            <a:lvl4pPr marL="1828800" lvl="3" indent="-298450" algn="l">
              <a:lnSpc>
                <a:spcPct val="120000"/>
              </a:lnSpc>
              <a:spcBef>
                <a:spcPts val="400"/>
              </a:spcBef>
              <a:spcAft>
                <a:spcPts val="0"/>
              </a:spcAft>
              <a:buClr>
                <a:schemeClr val="dk1"/>
              </a:buClr>
              <a:buSzPts val="1100"/>
              <a:buChar char="−"/>
              <a:defRPr sz="1100">
                <a:solidFill>
                  <a:schemeClr val="dk1"/>
                </a:solidFill>
              </a:defRPr>
            </a:lvl4pPr>
            <a:lvl5pPr marL="2286000" lvl="4" indent="-298450" algn="l">
              <a:lnSpc>
                <a:spcPct val="120000"/>
              </a:lnSpc>
              <a:spcBef>
                <a:spcPts val="400"/>
              </a:spcBef>
              <a:spcAft>
                <a:spcPts val="0"/>
              </a:spcAft>
              <a:buClr>
                <a:schemeClr val="dk1"/>
              </a:buClr>
              <a:buSzPts val="1100"/>
              <a:buChar char="−"/>
              <a:defRPr sz="11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86" name="Google Shape;86;p37"/>
          <p:cNvSpPr txBox="1">
            <a:spLocks noGrp="1"/>
          </p:cNvSpPr>
          <p:nvPr>
            <p:ph type="body" idx="2"/>
          </p:nvPr>
        </p:nvSpPr>
        <p:spPr>
          <a:xfrm>
            <a:off x="3597678" y="430004"/>
            <a:ext cx="5314800" cy="2706900"/>
          </a:xfrm>
          <a:prstGeom prst="rect">
            <a:avLst/>
          </a:prstGeom>
          <a:noFill/>
          <a:ln>
            <a:noFill/>
          </a:ln>
        </p:spPr>
        <p:txBody>
          <a:bodyPr spcFirstLastPara="1" wrap="square" lIns="72000" tIns="0" rIns="0" bIns="0" anchor="t" anchorCtr="0">
            <a:noAutofit/>
          </a:bodyPr>
          <a:lstStyle>
            <a:lvl1pPr marL="457200" lvl="0" indent="-400050" algn="l">
              <a:lnSpc>
                <a:spcPct val="110000"/>
              </a:lnSpc>
              <a:spcBef>
                <a:spcPts val="0"/>
              </a:spcBef>
              <a:spcAft>
                <a:spcPts val="0"/>
              </a:spcAft>
              <a:buClr>
                <a:schemeClr val="dk1"/>
              </a:buClr>
              <a:buSzPts val="2700"/>
              <a:buFont typeface="Play"/>
              <a:buAutoNum type="arabicPeriod"/>
              <a:defRPr sz="2700">
                <a:solidFill>
                  <a:schemeClr val="dk1"/>
                </a:solidFill>
              </a:defRPr>
            </a:lvl1pPr>
            <a:lvl2pPr marL="914400" lvl="1" indent="-323850" algn="l">
              <a:lnSpc>
                <a:spcPct val="120000"/>
              </a:lnSpc>
              <a:spcBef>
                <a:spcPts val="1400"/>
              </a:spcBef>
              <a:spcAft>
                <a:spcPts val="0"/>
              </a:spcAft>
              <a:buClr>
                <a:schemeClr val="dk1"/>
              </a:buClr>
              <a:buSzPts val="1500"/>
              <a:buChar char="•"/>
              <a:defRPr sz="1500">
                <a:solidFill>
                  <a:schemeClr val="dk1"/>
                </a:solidFill>
              </a:defRPr>
            </a:lvl2pPr>
            <a:lvl3pPr marL="1371600" lvl="2" indent="-323850" algn="l">
              <a:lnSpc>
                <a:spcPct val="120000"/>
              </a:lnSpc>
              <a:spcBef>
                <a:spcPts val="400"/>
              </a:spcBef>
              <a:spcAft>
                <a:spcPts val="0"/>
              </a:spcAft>
              <a:buClr>
                <a:schemeClr val="dk1"/>
              </a:buClr>
              <a:buSzPts val="1500"/>
              <a:buChar char="−"/>
              <a:defRPr sz="1500">
                <a:solidFill>
                  <a:schemeClr val="dk1"/>
                </a:solidFill>
              </a:defRPr>
            </a:lvl3pPr>
            <a:lvl4pPr marL="1828800" lvl="3" indent="-323850" algn="l">
              <a:lnSpc>
                <a:spcPct val="120000"/>
              </a:lnSpc>
              <a:spcBef>
                <a:spcPts val="400"/>
              </a:spcBef>
              <a:spcAft>
                <a:spcPts val="0"/>
              </a:spcAft>
              <a:buClr>
                <a:schemeClr val="dk1"/>
              </a:buClr>
              <a:buSzPts val="1500"/>
              <a:buChar char="−"/>
              <a:defRPr sz="1500">
                <a:solidFill>
                  <a:schemeClr val="dk1"/>
                </a:solidFill>
              </a:defRPr>
            </a:lvl4pPr>
            <a:lvl5pPr marL="2286000" lvl="4" indent="-323850" algn="l">
              <a:lnSpc>
                <a:spcPct val="120000"/>
              </a:lnSpc>
              <a:spcBef>
                <a:spcPts val="400"/>
              </a:spcBef>
              <a:spcAft>
                <a:spcPts val="0"/>
              </a:spcAft>
              <a:buClr>
                <a:schemeClr val="dk1"/>
              </a:buClr>
              <a:buSzPts val="1500"/>
              <a:buChar char="−"/>
              <a:defRPr sz="15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87" name="Google Shape;87;p37"/>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8" name="Google Shape;88;p3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9" name="Google Shape;89;p37"/>
          <p:cNvSpPr txBox="1">
            <a:spLocks noGrp="1"/>
          </p:cNvSpPr>
          <p:nvPr>
            <p:ph type="subTitle" idx="3"/>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72">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7"/>
        <p:cNvGrpSpPr/>
        <p:nvPr/>
      </p:nvGrpSpPr>
      <p:grpSpPr>
        <a:xfrm>
          <a:off x="0" y="0"/>
          <a:ext cx="0" cy="0"/>
          <a:chOff x="0" y="0"/>
          <a:chExt cx="0" cy="0"/>
        </a:xfrm>
      </p:grpSpPr>
      <p:sp>
        <p:nvSpPr>
          <p:cNvPr id="1218" name="Google Shape;1218;p17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19" name="Google Shape;1219;p1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20"/>
        <p:cNvGrpSpPr/>
        <p:nvPr/>
      </p:nvGrpSpPr>
      <p:grpSpPr>
        <a:xfrm>
          <a:off x="0" y="0"/>
          <a:ext cx="0" cy="0"/>
          <a:chOff x="0" y="0"/>
          <a:chExt cx="0" cy="0"/>
        </a:xfrm>
      </p:grpSpPr>
      <p:sp>
        <p:nvSpPr>
          <p:cNvPr id="1221" name="Google Shape;1221;p18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18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23" name="Google Shape;1223;p18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24" name="Google Shape;1224;p18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225" name="Google Shape;1225;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26"/>
        <p:cNvGrpSpPr/>
        <p:nvPr/>
      </p:nvGrpSpPr>
      <p:grpSpPr>
        <a:xfrm>
          <a:off x="0" y="0"/>
          <a:ext cx="0" cy="0"/>
          <a:chOff x="0" y="0"/>
          <a:chExt cx="0" cy="0"/>
        </a:xfrm>
      </p:grpSpPr>
      <p:sp>
        <p:nvSpPr>
          <p:cNvPr id="1227" name="Google Shape;1227;p18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228" name="Google Shape;1228;p1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9"/>
        <p:cNvGrpSpPr/>
        <p:nvPr/>
      </p:nvGrpSpPr>
      <p:grpSpPr>
        <a:xfrm>
          <a:off x="0" y="0"/>
          <a:ext cx="0" cy="0"/>
          <a:chOff x="0" y="0"/>
          <a:chExt cx="0" cy="0"/>
        </a:xfrm>
      </p:grpSpPr>
      <p:sp>
        <p:nvSpPr>
          <p:cNvPr id="1230" name="Google Shape;1230;p18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31" name="Google Shape;1231;p18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232" name="Google Shape;1232;p1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3"/>
        <p:cNvGrpSpPr/>
        <p:nvPr/>
      </p:nvGrpSpPr>
      <p:grpSpPr>
        <a:xfrm>
          <a:off x="0" y="0"/>
          <a:ext cx="0" cy="0"/>
          <a:chOff x="0" y="0"/>
          <a:chExt cx="0" cy="0"/>
        </a:xfrm>
      </p:grpSpPr>
      <p:sp>
        <p:nvSpPr>
          <p:cNvPr id="1234" name="Google Shape;1234;p1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1 3">
  <p:cSld name="TITLE_2_3">
    <p:spTree>
      <p:nvGrpSpPr>
        <p:cNvPr id="1" name="Shape 1235"/>
        <p:cNvGrpSpPr/>
        <p:nvPr/>
      </p:nvGrpSpPr>
      <p:grpSpPr>
        <a:xfrm>
          <a:off x="0" y="0"/>
          <a:ext cx="0" cy="0"/>
          <a:chOff x="0" y="0"/>
          <a:chExt cx="0" cy="0"/>
        </a:xfrm>
      </p:grpSpPr>
      <p:pic>
        <p:nvPicPr>
          <p:cNvPr id="1236" name="Google Shape;1236;p184"/>
          <p:cNvPicPr preferRelativeResize="0"/>
          <p:nvPr/>
        </p:nvPicPr>
        <p:blipFill rotWithShape="1">
          <a:blip r:embed="rId2">
            <a:alphaModFix/>
          </a:blip>
          <a:srcRect/>
          <a:stretch/>
        </p:blipFill>
        <p:spPr>
          <a:xfrm>
            <a:off x="-26406" y="-14875"/>
            <a:ext cx="9196805" cy="5173249"/>
          </a:xfrm>
          <a:prstGeom prst="rect">
            <a:avLst/>
          </a:prstGeom>
          <a:noFill/>
          <a:ln>
            <a:noFill/>
          </a:ln>
        </p:spPr>
      </p:pic>
      <p:sp>
        <p:nvSpPr>
          <p:cNvPr id="1237" name="Google Shape;1237;p184"/>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1238" name="Google Shape;1238;p184"/>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1 1">
  <p:cSld name="TITLE_2_1">
    <p:spTree>
      <p:nvGrpSpPr>
        <p:cNvPr id="1" name="Shape 1239"/>
        <p:cNvGrpSpPr/>
        <p:nvPr/>
      </p:nvGrpSpPr>
      <p:grpSpPr>
        <a:xfrm>
          <a:off x="0" y="0"/>
          <a:ext cx="0" cy="0"/>
          <a:chOff x="0" y="0"/>
          <a:chExt cx="0" cy="0"/>
        </a:xfrm>
      </p:grpSpPr>
      <p:pic>
        <p:nvPicPr>
          <p:cNvPr id="1240" name="Google Shape;1240;p185"/>
          <p:cNvPicPr preferRelativeResize="0"/>
          <p:nvPr/>
        </p:nvPicPr>
        <p:blipFill rotWithShape="1">
          <a:blip r:embed="rId2">
            <a:alphaModFix/>
          </a:blip>
          <a:srcRect/>
          <a:stretch/>
        </p:blipFill>
        <p:spPr>
          <a:xfrm>
            <a:off x="-23150" y="-13031"/>
            <a:ext cx="9190298" cy="5169557"/>
          </a:xfrm>
          <a:prstGeom prst="rect">
            <a:avLst/>
          </a:prstGeom>
          <a:noFill/>
          <a:ln>
            <a:noFill/>
          </a:ln>
        </p:spPr>
      </p:pic>
      <p:sp>
        <p:nvSpPr>
          <p:cNvPr id="1241" name="Google Shape;1241;p185"/>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b="0" i="0" u="none" strike="noStrike" cap="none">
                <a:solidFill>
                  <a:srgbClr val="FFFFFF"/>
                </a:solidFill>
                <a:latin typeface="DM Sans Medium"/>
                <a:ea typeface="DM Sans Medium"/>
                <a:cs typeface="DM Sans Medium"/>
                <a:sym typeface="DM Sans Medium"/>
              </a:rPr>
              <a:t>‹Nº›</a:t>
            </a:fld>
            <a:endParaRPr sz="600" b="0" i="0" u="none" strike="noStrike" cap="none">
              <a:solidFill>
                <a:srgbClr val="FFFFFF"/>
              </a:solidFill>
              <a:latin typeface="DM Sans Medium"/>
              <a:ea typeface="DM Sans Medium"/>
              <a:cs typeface="DM Sans Medium"/>
              <a:sym typeface="DM Sans Medium"/>
            </a:endParaRPr>
          </a:p>
        </p:txBody>
      </p:sp>
      <p:pic>
        <p:nvPicPr>
          <p:cNvPr id="1242" name="Google Shape;1242;p185"/>
          <p:cNvPicPr preferRelativeResize="0"/>
          <p:nvPr/>
        </p:nvPicPr>
        <p:blipFill rotWithShape="1">
          <a:blip r:embed="rId3">
            <a:alphaModFix/>
          </a:blip>
          <a:srcRect/>
          <a:stretch/>
        </p:blipFill>
        <p:spPr>
          <a:xfrm>
            <a:off x="8834549" y="4798492"/>
            <a:ext cx="104876" cy="143964"/>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1 2">
  <p:cSld name="TITLE_2_2">
    <p:spTree>
      <p:nvGrpSpPr>
        <p:cNvPr id="1" name="Shape 1243"/>
        <p:cNvGrpSpPr/>
        <p:nvPr/>
      </p:nvGrpSpPr>
      <p:grpSpPr>
        <a:xfrm>
          <a:off x="0" y="0"/>
          <a:ext cx="0" cy="0"/>
          <a:chOff x="0" y="0"/>
          <a:chExt cx="0" cy="0"/>
        </a:xfrm>
      </p:grpSpPr>
      <p:pic>
        <p:nvPicPr>
          <p:cNvPr id="1244" name="Google Shape;1244;p186"/>
          <p:cNvPicPr preferRelativeResize="0"/>
          <p:nvPr/>
        </p:nvPicPr>
        <p:blipFill rotWithShape="1">
          <a:blip r:embed="rId2">
            <a:alphaModFix/>
          </a:blip>
          <a:srcRect/>
          <a:stretch/>
        </p:blipFill>
        <p:spPr>
          <a:xfrm>
            <a:off x="-28775" y="-32375"/>
            <a:ext cx="9201556" cy="5175876"/>
          </a:xfrm>
          <a:prstGeom prst="rect">
            <a:avLst/>
          </a:prstGeom>
          <a:noFill/>
          <a:ln>
            <a:noFill/>
          </a:ln>
        </p:spPr>
      </p:pic>
      <p:sp>
        <p:nvSpPr>
          <p:cNvPr id="1245" name="Google Shape;1245;p186"/>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1246" name="Google Shape;1246;p186"/>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1_Slide_Front_Cover">
  <p:cSld name="1_Slide_Front_Cover">
    <p:bg>
      <p:bgPr>
        <a:solidFill>
          <a:srgbClr val="262626"/>
        </a:solidFill>
        <a:effectLst/>
      </p:bgPr>
    </p:bg>
    <p:spTree>
      <p:nvGrpSpPr>
        <p:cNvPr id="1" name="Shape 1247"/>
        <p:cNvGrpSpPr/>
        <p:nvPr/>
      </p:nvGrpSpPr>
      <p:grpSpPr>
        <a:xfrm>
          <a:off x="0" y="0"/>
          <a:ext cx="0" cy="0"/>
          <a:chOff x="0" y="0"/>
          <a:chExt cx="0" cy="0"/>
        </a:xfrm>
      </p:grpSpPr>
      <p:pic>
        <p:nvPicPr>
          <p:cNvPr id="1248" name="Google Shape;1248;p187"/>
          <p:cNvPicPr preferRelativeResize="0"/>
          <p:nvPr/>
        </p:nvPicPr>
        <p:blipFill rotWithShape="1">
          <a:blip r:embed="rId2">
            <a:alphaModFix amt="1000"/>
          </a:blip>
          <a:srcRect/>
          <a:stretch/>
        </p:blipFill>
        <p:spPr>
          <a:xfrm>
            <a:off x="-311425" y="-175175"/>
            <a:ext cx="9766848" cy="5493849"/>
          </a:xfrm>
          <a:prstGeom prst="rect">
            <a:avLst/>
          </a:prstGeom>
          <a:noFill/>
          <a:ln>
            <a:noFill/>
          </a:ln>
        </p:spPr>
      </p:pic>
      <p:pic>
        <p:nvPicPr>
          <p:cNvPr id="1249" name="Google Shape;1249;p187"/>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ntent Slide 1">
  <p:cSld name="TITLE_2_2_1">
    <p:bg>
      <p:bgPr>
        <a:solidFill>
          <a:srgbClr val="EAF1F7"/>
        </a:solidFill>
        <a:effectLst/>
      </p:bgPr>
    </p:bg>
    <p:spTree>
      <p:nvGrpSpPr>
        <p:cNvPr id="1" name="Shape 1250"/>
        <p:cNvGrpSpPr/>
        <p:nvPr/>
      </p:nvGrpSpPr>
      <p:grpSpPr>
        <a:xfrm>
          <a:off x="0" y="0"/>
          <a:ext cx="0" cy="0"/>
          <a:chOff x="0" y="0"/>
          <a:chExt cx="0" cy="0"/>
        </a:xfrm>
      </p:grpSpPr>
      <p:sp>
        <p:nvSpPr>
          <p:cNvPr id="1251" name="Google Shape;1251;p188"/>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None/>
              <a:defRPr sz="1000">
                <a:solidFill>
                  <a:srgbClr val="262626"/>
                </a:solidFill>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252" name="Google Shape;1252;p188"/>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Poppins SemiBold"/>
              <a:buNone/>
              <a:defRPr sz="3400">
                <a:solidFill>
                  <a:srgbClr val="262626"/>
                </a:solidFill>
                <a:latin typeface="Poppins SemiBold"/>
                <a:ea typeface="Poppins SemiBold"/>
                <a:cs typeface="Poppins SemiBold"/>
                <a:sym typeface="Poppins SemiBold"/>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253" name="Google Shape;1253;p188"/>
          <p:cNvSpPr txBox="1">
            <a:spLocks noGrp="1"/>
          </p:cNvSpPr>
          <p:nvPr>
            <p:ph type="sldNum" idx="12"/>
          </p:nvPr>
        </p:nvSpPr>
        <p:spPr>
          <a:xfrm>
            <a:off x="81666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2 Contents and image">
  <p:cSld name="Contents_image">
    <p:bg>
      <p:bgPr>
        <a:solidFill>
          <a:schemeClr val="lt1"/>
        </a:solidFill>
        <a:effectLst/>
      </p:bgPr>
    </p:bg>
    <p:spTree>
      <p:nvGrpSpPr>
        <p:cNvPr id="1" name="Shape 90"/>
        <p:cNvGrpSpPr/>
        <p:nvPr/>
      </p:nvGrpSpPr>
      <p:grpSpPr>
        <a:xfrm>
          <a:off x="0" y="0"/>
          <a:ext cx="0" cy="0"/>
          <a:chOff x="0" y="0"/>
          <a:chExt cx="0" cy="0"/>
        </a:xfrm>
      </p:grpSpPr>
      <p:sp>
        <p:nvSpPr>
          <p:cNvPr id="91" name="Google Shape;91;p3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92" name="Google Shape;92;p3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93" name="Google Shape;93;p38"/>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94" name="Google Shape;94;p38"/>
          <p:cNvSpPr txBox="1">
            <a:spLocks noGrp="1"/>
          </p:cNvSpPr>
          <p:nvPr>
            <p:ph type="body" idx="1"/>
          </p:nvPr>
        </p:nvSpPr>
        <p:spPr>
          <a:xfrm>
            <a:off x="409602" y="1204181"/>
            <a:ext cx="2622000" cy="2988000"/>
          </a:xfrm>
          <a:prstGeom prst="rect">
            <a:avLst/>
          </a:prstGeom>
          <a:noFill/>
          <a:ln>
            <a:noFill/>
          </a:ln>
        </p:spPr>
        <p:txBody>
          <a:bodyPr spcFirstLastPara="1" wrap="square" lIns="36000" tIns="0" rIns="0" bIns="0" anchor="t" anchorCtr="0">
            <a:noAutofit/>
          </a:bodyPr>
          <a:lstStyle>
            <a:lvl1pPr marL="457200" lvl="0" indent="-304800" algn="l">
              <a:lnSpc>
                <a:spcPct val="110000"/>
              </a:lnSpc>
              <a:spcBef>
                <a:spcPts val="0"/>
              </a:spcBef>
              <a:spcAft>
                <a:spcPts val="0"/>
              </a:spcAft>
              <a:buClr>
                <a:schemeClr val="dk1"/>
              </a:buClr>
              <a:buSzPts val="1200"/>
              <a:buFont typeface="Play"/>
              <a:buAutoNum type="arabicPeriod"/>
              <a:defRPr sz="1200">
                <a:solidFill>
                  <a:schemeClr val="dk1"/>
                </a:solidFill>
              </a:defRPr>
            </a:lvl1pPr>
            <a:lvl2pPr marL="914400" lvl="1" indent="-323850" algn="l">
              <a:lnSpc>
                <a:spcPct val="120000"/>
              </a:lnSpc>
              <a:spcBef>
                <a:spcPts val="500"/>
              </a:spcBef>
              <a:spcAft>
                <a:spcPts val="0"/>
              </a:spcAft>
              <a:buClr>
                <a:schemeClr val="dk1"/>
              </a:buClr>
              <a:buSzPts val="1500"/>
              <a:buChar char="•"/>
              <a:defRPr sz="1500">
                <a:solidFill>
                  <a:schemeClr val="dk1"/>
                </a:solidFill>
              </a:defRPr>
            </a:lvl2pPr>
            <a:lvl3pPr marL="1371600" lvl="2" indent="-323850" algn="l">
              <a:lnSpc>
                <a:spcPct val="120000"/>
              </a:lnSpc>
              <a:spcBef>
                <a:spcPts val="400"/>
              </a:spcBef>
              <a:spcAft>
                <a:spcPts val="0"/>
              </a:spcAft>
              <a:buClr>
                <a:schemeClr val="dk1"/>
              </a:buClr>
              <a:buSzPts val="1500"/>
              <a:buChar char="−"/>
              <a:defRPr sz="1500">
                <a:solidFill>
                  <a:schemeClr val="dk1"/>
                </a:solidFill>
              </a:defRPr>
            </a:lvl3pPr>
            <a:lvl4pPr marL="1828800" lvl="3" indent="-323850" algn="l">
              <a:lnSpc>
                <a:spcPct val="120000"/>
              </a:lnSpc>
              <a:spcBef>
                <a:spcPts val="400"/>
              </a:spcBef>
              <a:spcAft>
                <a:spcPts val="0"/>
              </a:spcAft>
              <a:buClr>
                <a:schemeClr val="dk1"/>
              </a:buClr>
              <a:buSzPts val="1500"/>
              <a:buChar char="−"/>
              <a:defRPr sz="1500">
                <a:solidFill>
                  <a:schemeClr val="dk1"/>
                </a:solidFill>
              </a:defRPr>
            </a:lvl4pPr>
            <a:lvl5pPr marL="2286000" lvl="4" indent="-323850" algn="l">
              <a:lnSpc>
                <a:spcPct val="120000"/>
              </a:lnSpc>
              <a:spcBef>
                <a:spcPts val="400"/>
              </a:spcBef>
              <a:spcAft>
                <a:spcPts val="0"/>
              </a:spcAft>
              <a:buClr>
                <a:schemeClr val="dk1"/>
              </a:buClr>
              <a:buSzPts val="1500"/>
              <a:buChar char="−"/>
              <a:defRPr sz="15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 name="Google Shape;95;p38"/>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96" name="Google Shape;96;p38"/>
          <p:cNvSpPr>
            <a:spLocks noGrp="1"/>
          </p:cNvSpPr>
          <p:nvPr>
            <p:ph type="pic" idx="3"/>
          </p:nvPr>
        </p:nvSpPr>
        <p:spPr>
          <a:xfrm>
            <a:off x="3260150" y="204750"/>
            <a:ext cx="5673900" cy="4734000"/>
          </a:xfrm>
          <a:prstGeom prst="roundRect">
            <a:avLst>
              <a:gd name="adj" fmla="val 3405"/>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Agenda Layout">
  <p:cSld name="TITLE_2_2_1_1_3_1_2">
    <p:bg>
      <p:bgPr>
        <a:solidFill>
          <a:srgbClr val="FFFFFF"/>
        </a:solidFill>
        <a:effectLst/>
      </p:bgPr>
    </p:bg>
    <p:spTree>
      <p:nvGrpSpPr>
        <p:cNvPr id="1" name="Shape 1254"/>
        <p:cNvGrpSpPr/>
        <p:nvPr/>
      </p:nvGrpSpPr>
      <p:grpSpPr>
        <a:xfrm>
          <a:off x="0" y="0"/>
          <a:ext cx="0" cy="0"/>
          <a:chOff x="0" y="0"/>
          <a:chExt cx="0" cy="0"/>
        </a:xfrm>
      </p:grpSpPr>
      <p:sp>
        <p:nvSpPr>
          <p:cNvPr id="1255" name="Google Shape;1255;p189"/>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8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1pPr>
            <a:lvl2pPr marL="0" marR="0" lvl="1"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2pPr>
            <a:lvl3pPr marL="0" marR="0" lvl="2"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3pPr>
            <a:lvl4pPr marL="0" marR="0" lvl="3"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4pPr>
            <a:lvl5pPr marL="0" marR="0" lvl="4"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5pPr>
            <a:lvl6pPr marL="0" marR="0" lvl="5"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6pPr>
            <a:lvl7pPr marL="0" marR="0" lvl="6"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7pPr>
            <a:lvl8pPr marL="0" marR="0" lvl="7"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8pPr>
            <a:lvl9pPr marL="0" marR="0" lvl="8" indent="0" algn="r">
              <a:lnSpc>
                <a:spcPct val="100000"/>
              </a:lnSpc>
              <a:spcBef>
                <a:spcPts val="0"/>
              </a:spcBef>
              <a:spcAft>
                <a:spcPts val="0"/>
              </a:spcAft>
              <a:buClr>
                <a:srgbClr val="000000"/>
              </a:buClr>
              <a:buSzPts val="800"/>
              <a:buFont typeface="Arial"/>
              <a:buNone/>
              <a:defRPr sz="800" b="1" i="0" u="none" strike="noStrike" cap="none">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‹Nº›</a:t>
            </a:fld>
            <a:endParaRPr/>
          </a:p>
        </p:txBody>
      </p:sp>
      <p:pic>
        <p:nvPicPr>
          <p:cNvPr id="1257" name="Google Shape;1257;p189"/>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258" name="Google Shape;1258;p189"/>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259" name="Google Shape;1259;p189"/>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260" name="Google Shape;1260;p189"/>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p:cSld name="TITLE_2">
    <p:spTree>
      <p:nvGrpSpPr>
        <p:cNvPr id="1" name="Shape 1265"/>
        <p:cNvGrpSpPr/>
        <p:nvPr/>
      </p:nvGrpSpPr>
      <p:grpSpPr>
        <a:xfrm>
          <a:off x="0" y="0"/>
          <a:ext cx="0" cy="0"/>
          <a:chOff x="0" y="0"/>
          <a:chExt cx="0" cy="0"/>
        </a:xfrm>
      </p:grpSpPr>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ent 1" type="title">
  <p:cSld name="TITLE">
    <p:spTree>
      <p:nvGrpSpPr>
        <p:cNvPr id="1" name="Shape 1266"/>
        <p:cNvGrpSpPr/>
        <p:nvPr/>
      </p:nvGrpSpPr>
      <p:grpSpPr>
        <a:xfrm>
          <a:off x="0" y="0"/>
          <a:ext cx="0" cy="0"/>
          <a:chOff x="0" y="0"/>
          <a:chExt cx="0" cy="0"/>
        </a:xfrm>
      </p:grpSpPr>
      <p:sp>
        <p:nvSpPr>
          <p:cNvPr id="1267" name="Google Shape;1267;p125"/>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68" name="Google Shape;1268;p125"/>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69" name="Google Shape;1269;p12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Grey with line">
  <p:cSld name="TITLE_2_5">
    <p:spTree>
      <p:nvGrpSpPr>
        <p:cNvPr id="1" name="Shape 1270"/>
        <p:cNvGrpSpPr/>
        <p:nvPr/>
      </p:nvGrpSpPr>
      <p:grpSpPr>
        <a:xfrm>
          <a:off x="0" y="0"/>
          <a:ext cx="0" cy="0"/>
          <a:chOff x="0" y="0"/>
          <a:chExt cx="0" cy="0"/>
        </a:xfrm>
      </p:grpSpPr>
      <p:pic>
        <p:nvPicPr>
          <p:cNvPr id="1271" name="Google Shape;1271;p126"/>
          <p:cNvPicPr preferRelativeResize="0"/>
          <p:nvPr/>
        </p:nvPicPr>
        <p:blipFill rotWithShape="1">
          <a:blip r:embed="rId2">
            <a:alphaModFix/>
          </a:blip>
          <a:srcRect/>
          <a:stretch/>
        </p:blipFill>
        <p:spPr>
          <a:xfrm>
            <a:off x="-28775" y="-32375"/>
            <a:ext cx="9201556" cy="5175876"/>
          </a:xfrm>
          <a:prstGeom prst="rect">
            <a:avLst/>
          </a:prstGeom>
          <a:noFill/>
          <a:ln>
            <a:noFill/>
          </a:ln>
        </p:spPr>
      </p:pic>
      <p:sp>
        <p:nvSpPr>
          <p:cNvPr id="1272" name="Google Shape;1272;p126"/>
          <p:cNvSpPr txBox="1"/>
          <p:nvPr/>
        </p:nvSpPr>
        <p:spPr>
          <a:xfrm>
            <a:off x="8275643" y="4688085"/>
            <a:ext cx="5487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b="0" i="0" u="none" strike="noStrike" cap="none">
                <a:solidFill>
                  <a:srgbClr val="999999"/>
                </a:solidFill>
                <a:latin typeface="DM Sans Medium"/>
                <a:ea typeface="DM Sans Medium"/>
                <a:cs typeface="DM Sans Medium"/>
                <a:sym typeface="DM Sans Medium"/>
              </a:rPr>
              <a:t>‹Nº›</a:t>
            </a:fld>
            <a:endParaRPr sz="600" b="0" i="0" u="none" strike="noStrike" cap="none">
              <a:solidFill>
                <a:srgbClr val="999999"/>
              </a:solidFill>
              <a:latin typeface="DM Sans Medium"/>
              <a:ea typeface="DM Sans Medium"/>
              <a:cs typeface="DM Sans Medium"/>
              <a:sym typeface="DM Sans Medium"/>
            </a:endParaRPr>
          </a:p>
        </p:txBody>
      </p:sp>
      <p:pic>
        <p:nvPicPr>
          <p:cNvPr id="1273" name="Google Shape;1273;p126"/>
          <p:cNvPicPr preferRelativeResize="0"/>
          <p:nvPr/>
        </p:nvPicPr>
        <p:blipFill rotWithShape="1">
          <a:blip r:embed="rId3">
            <a:alphaModFix/>
          </a:blip>
          <a:srcRect/>
          <a:stretch/>
        </p:blipFill>
        <p:spPr>
          <a:xfrm>
            <a:off x="8834548" y="4798512"/>
            <a:ext cx="104869" cy="143949"/>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Master Title Slide">
  <p:cSld name="TITLE_2_4">
    <p:spTree>
      <p:nvGrpSpPr>
        <p:cNvPr id="1" name="Shape 1274"/>
        <p:cNvGrpSpPr/>
        <p:nvPr/>
      </p:nvGrpSpPr>
      <p:grpSpPr>
        <a:xfrm>
          <a:off x="0" y="0"/>
          <a:ext cx="0" cy="0"/>
          <a:chOff x="0" y="0"/>
          <a:chExt cx="0" cy="0"/>
        </a:xfrm>
      </p:grpSpPr>
      <p:sp>
        <p:nvSpPr>
          <p:cNvPr id="1275" name="Google Shape;1275;p12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276" name="Google Shape;1276;p127"/>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pic>
        <p:nvPicPr>
          <p:cNvPr id="1277" name="Google Shape;1277;p127"/>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lank Page + Logo">
  <p:cSld name="TITLE_2_3">
    <p:spTree>
      <p:nvGrpSpPr>
        <p:cNvPr id="1" name="Shape 1278"/>
        <p:cNvGrpSpPr/>
        <p:nvPr/>
      </p:nvGrpSpPr>
      <p:grpSpPr>
        <a:xfrm>
          <a:off x="0" y="0"/>
          <a:ext cx="0" cy="0"/>
          <a:chOff x="0" y="0"/>
          <a:chExt cx="0" cy="0"/>
        </a:xfrm>
      </p:grpSpPr>
      <p:sp>
        <p:nvSpPr>
          <p:cNvPr id="1279" name="Google Shape;1279;p12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280" name="Google Shape;1280;p128"/>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ontent Slide 1">
  <p:cSld name="TITLE_2_2">
    <p:spTree>
      <p:nvGrpSpPr>
        <p:cNvPr id="1" name="Shape 1281"/>
        <p:cNvGrpSpPr/>
        <p:nvPr/>
      </p:nvGrpSpPr>
      <p:grpSpPr>
        <a:xfrm>
          <a:off x="0" y="0"/>
          <a:ext cx="0" cy="0"/>
          <a:chOff x="0" y="0"/>
          <a:chExt cx="0" cy="0"/>
        </a:xfrm>
      </p:grpSpPr>
      <p:sp>
        <p:nvSpPr>
          <p:cNvPr id="1282" name="Google Shape;1282;p129"/>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29"/>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284" name="Google Shape;1284;p129"/>
          <p:cNvSpPr txBox="1">
            <a:spLocks noGrp="1"/>
          </p:cNvSpPr>
          <p:nvPr>
            <p:ph type="subTitle" idx="2"/>
          </p:nvPr>
        </p:nvSpPr>
        <p:spPr>
          <a:xfrm>
            <a:off x="577802" y="23595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None/>
              <a:defRPr sz="1000">
                <a:solidFill>
                  <a:srgbClr val="262626"/>
                </a:solidFill>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285" name="Google Shape;1285;p129"/>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286" name="Google Shape;1286;p12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287" name="Google Shape;1287;p129"/>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288" name="Google Shape;1288;p129"/>
          <p:cNvSpPr txBox="1">
            <a:spLocks noGrp="1"/>
          </p:cNvSpPr>
          <p:nvPr>
            <p:ph type="ctrTitle" idx="3"/>
          </p:nvPr>
        </p:nvSpPr>
        <p:spPr>
          <a:xfrm>
            <a:off x="570200" y="18376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ontent With bullets">
  <p:cSld name="TITLE_2_2_3">
    <p:spTree>
      <p:nvGrpSpPr>
        <p:cNvPr id="1" name="Shape 1289"/>
        <p:cNvGrpSpPr/>
        <p:nvPr/>
      </p:nvGrpSpPr>
      <p:grpSpPr>
        <a:xfrm>
          <a:off x="0" y="0"/>
          <a:ext cx="0" cy="0"/>
          <a:chOff x="0" y="0"/>
          <a:chExt cx="0" cy="0"/>
        </a:xfrm>
      </p:grpSpPr>
      <p:sp>
        <p:nvSpPr>
          <p:cNvPr id="1290" name="Google Shape;1290;p13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30"/>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292" name="Google Shape;1292;p130"/>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293" name="Google Shape;1293;p130"/>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294" name="Google Shape;1294;p13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295" name="Google Shape;1295;p130"/>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296" name="Google Shape;1296;p130"/>
          <p:cNvSpPr txBox="1">
            <a:spLocks noGrp="1"/>
          </p:cNvSpPr>
          <p:nvPr>
            <p:ph type="ctrTitle" idx="3"/>
          </p:nvPr>
        </p:nvSpPr>
        <p:spPr>
          <a:xfrm>
            <a:off x="570200" y="2142479"/>
            <a:ext cx="5540700" cy="393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297" name="Google Shape;1297;p130"/>
          <p:cNvSpPr/>
          <p:nvPr/>
        </p:nvSpPr>
        <p:spPr>
          <a:xfrm>
            <a:off x="687275" y="312522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30"/>
          <p:cNvSpPr/>
          <p:nvPr/>
        </p:nvSpPr>
        <p:spPr>
          <a:xfrm>
            <a:off x="687275" y="331220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130"/>
          <p:cNvSpPr/>
          <p:nvPr/>
        </p:nvSpPr>
        <p:spPr>
          <a:xfrm>
            <a:off x="687275" y="3499176"/>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30"/>
          <p:cNvSpPr/>
          <p:nvPr/>
        </p:nvSpPr>
        <p:spPr>
          <a:xfrm>
            <a:off x="687275" y="3686151"/>
            <a:ext cx="86400" cy="86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Quote slide 1">
  <p:cSld name="TITLE_2_2_2">
    <p:spTree>
      <p:nvGrpSpPr>
        <p:cNvPr id="1" name="Shape 1301"/>
        <p:cNvGrpSpPr/>
        <p:nvPr/>
      </p:nvGrpSpPr>
      <p:grpSpPr>
        <a:xfrm>
          <a:off x="0" y="0"/>
          <a:ext cx="0" cy="0"/>
          <a:chOff x="0" y="0"/>
          <a:chExt cx="0" cy="0"/>
        </a:xfrm>
      </p:grpSpPr>
      <p:sp>
        <p:nvSpPr>
          <p:cNvPr id="1302" name="Google Shape;1302;p131"/>
          <p:cNvSpPr/>
          <p:nvPr/>
        </p:nvSpPr>
        <p:spPr>
          <a:xfrm>
            <a:off x="5669025" y="1871900"/>
            <a:ext cx="5055600" cy="50556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31"/>
          <p:cNvSpPr/>
          <p:nvPr/>
        </p:nvSpPr>
        <p:spPr>
          <a:xfrm>
            <a:off x="-1145750" y="-989850"/>
            <a:ext cx="5055600" cy="5055600"/>
          </a:xfrm>
          <a:prstGeom prst="ellipse">
            <a:avLst/>
          </a:prstGeom>
          <a:solidFill>
            <a:srgbClr val="F7F8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3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31"/>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306" name="Google Shape;1306;p131"/>
          <p:cNvSpPr txBox="1">
            <a:spLocks noGrp="1"/>
          </p:cNvSpPr>
          <p:nvPr>
            <p:ph type="subTitle" idx="2"/>
          </p:nvPr>
        </p:nvSpPr>
        <p:spPr>
          <a:xfrm>
            <a:off x="577802" y="26643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307" name="Google Shape;1307;p13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08" name="Google Shape;1308;p131"/>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309" name="Google Shape;1309;p131"/>
          <p:cNvSpPr txBox="1">
            <a:spLocks noGrp="1"/>
          </p:cNvSpPr>
          <p:nvPr>
            <p:ph type="ctrTitle"/>
          </p:nvPr>
        </p:nvSpPr>
        <p:spPr>
          <a:xfrm>
            <a:off x="570200" y="1031177"/>
            <a:ext cx="5540700" cy="16332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2100"/>
              <a:buFont typeface="DM Sans"/>
              <a:buNone/>
              <a:defRPr sz="2100">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Content Slide 1">
  <p:cSld name="TITLE_2_2_1">
    <p:spTree>
      <p:nvGrpSpPr>
        <p:cNvPr id="1" name="Shape 1310"/>
        <p:cNvGrpSpPr/>
        <p:nvPr/>
      </p:nvGrpSpPr>
      <p:grpSpPr>
        <a:xfrm>
          <a:off x="0" y="0"/>
          <a:ext cx="0" cy="0"/>
          <a:chOff x="0" y="0"/>
          <a:chExt cx="0" cy="0"/>
        </a:xfrm>
      </p:grpSpPr>
      <p:sp>
        <p:nvSpPr>
          <p:cNvPr id="1311" name="Google Shape;1311;p132"/>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12" name="Google Shape;1312;p132"/>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13" name="Google Shape;1313;p13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14" name="Google Shape;1314;p132"/>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3 Contents Long">
  <p:cSld name="Contents_long">
    <p:bg>
      <p:bgPr>
        <a:solidFill>
          <a:schemeClr val="lt1"/>
        </a:solidFill>
        <a:effectLst/>
      </p:bgPr>
    </p:bg>
    <p:spTree>
      <p:nvGrpSpPr>
        <p:cNvPr id="1" name="Shape 97"/>
        <p:cNvGrpSpPr/>
        <p:nvPr/>
      </p:nvGrpSpPr>
      <p:grpSpPr>
        <a:xfrm>
          <a:off x="0" y="0"/>
          <a:ext cx="0" cy="0"/>
          <a:chOff x="0" y="0"/>
          <a:chExt cx="0" cy="0"/>
        </a:xfrm>
      </p:grpSpPr>
      <p:sp>
        <p:nvSpPr>
          <p:cNvPr id="98" name="Google Shape;98;p3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99" name="Google Shape;99;p3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0" name="Google Shape;100;p39"/>
          <p:cNvSpPr txBox="1">
            <a:spLocks noGrp="1"/>
          </p:cNvSpPr>
          <p:nvPr>
            <p:ph type="title"/>
          </p:nvPr>
        </p:nvSpPr>
        <p:spPr>
          <a:xfrm>
            <a:off x="409575" y="411956"/>
            <a:ext cx="8321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101" name="Google Shape;101;p39"/>
          <p:cNvSpPr txBox="1">
            <a:spLocks noGrp="1"/>
          </p:cNvSpPr>
          <p:nvPr>
            <p:ph type="body" idx="1"/>
          </p:nvPr>
        </p:nvSpPr>
        <p:spPr>
          <a:xfrm>
            <a:off x="409601" y="1165625"/>
            <a:ext cx="2622000" cy="2796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700"/>
              <a:buNone/>
              <a:defRPr/>
            </a:lvl1pPr>
            <a:lvl2pPr marL="914400" lvl="1" indent="-273050" algn="l">
              <a:lnSpc>
                <a:spcPct val="120000"/>
              </a:lnSpc>
              <a:spcBef>
                <a:spcPts val="400"/>
              </a:spcBef>
              <a:spcAft>
                <a:spcPts val="0"/>
              </a:spcAft>
              <a:buClr>
                <a:schemeClr val="dk1"/>
              </a:buClr>
              <a:buSzPts val="700"/>
              <a:buChar char="•"/>
              <a:defRPr/>
            </a:lvl2pPr>
            <a:lvl3pPr marL="1371600" lvl="2" indent="-273050" algn="l">
              <a:lnSpc>
                <a:spcPct val="120000"/>
              </a:lnSpc>
              <a:spcBef>
                <a:spcPts val="400"/>
              </a:spcBef>
              <a:spcAft>
                <a:spcPts val="0"/>
              </a:spcAft>
              <a:buClr>
                <a:schemeClr val="dk1"/>
              </a:buClr>
              <a:buSzPts val="700"/>
              <a:buChar char="−"/>
              <a:defRPr/>
            </a:lvl3pPr>
            <a:lvl4pPr marL="1828800" lvl="3" indent="-273050" algn="l">
              <a:lnSpc>
                <a:spcPct val="120000"/>
              </a:lnSpc>
              <a:spcBef>
                <a:spcPts val="400"/>
              </a:spcBef>
              <a:spcAft>
                <a:spcPts val="0"/>
              </a:spcAft>
              <a:buClr>
                <a:schemeClr val="dk1"/>
              </a:buClr>
              <a:buSzPts val="700"/>
              <a:buChar char="−"/>
              <a:defRPr/>
            </a:lvl4pPr>
            <a:lvl5pPr marL="2286000" lvl="4" indent="-273050" algn="l">
              <a:lnSpc>
                <a:spcPct val="120000"/>
              </a:lnSpc>
              <a:spcBef>
                <a:spcPts val="400"/>
              </a:spcBef>
              <a:spcAft>
                <a:spcPts val="0"/>
              </a:spcAft>
              <a:buClr>
                <a:schemeClr val="dk1"/>
              </a:buClr>
              <a:buSzPts val="7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02" name="Google Shape;102;p39"/>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103" name="Google Shape;103;p39"/>
          <p:cNvSpPr txBox="1">
            <a:spLocks noGrp="1"/>
          </p:cNvSpPr>
          <p:nvPr>
            <p:ph type="body" idx="3"/>
          </p:nvPr>
        </p:nvSpPr>
        <p:spPr>
          <a:xfrm>
            <a:off x="3261301" y="1165625"/>
            <a:ext cx="2622000" cy="2796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700"/>
              <a:buNone/>
              <a:defRPr/>
            </a:lvl1pPr>
            <a:lvl2pPr marL="914400" lvl="1" indent="-273050" algn="l">
              <a:lnSpc>
                <a:spcPct val="120000"/>
              </a:lnSpc>
              <a:spcBef>
                <a:spcPts val="400"/>
              </a:spcBef>
              <a:spcAft>
                <a:spcPts val="0"/>
              </a:spcAft>
              <a:buClr>
                <a:schemeClr val="dk1"/>
              </a:buClr>
              <a:buSzPts val="700"/>
              <a:buChar char="•"/>
              <a:defRPr/>
            </a:lvl2pPr>
            <a:lvl3pPr marL="1371600" lvl="2" indent="-273050" algn="l">
              <a:lnSpc>
                <a:spcPct val="120000"/>
              </a:lnSpc>
              <a:spcBef>
                <a:spcPts val="400"/>
              </a:spcBef>
              <a:spcAft>
                <a:spcPts val="0"/>
              </a:spcAft>
              <a:buClr>
                <a:schemeClr val="dk1"/>
              </a:buClr>
              <a:buSzPts val="700"/>
              <a:buChar char="−"/>
              <a:defRPr/>
            </a:lvl3pPr>
            <a:lvl4pPr marL="1828800" lvl="3" indent="-273050" algn="l">
              <a:lnSpc>
                <a:spcPct val="120000"/>
              </a:lnSpc>
              <a:spcBef>
                <a:spcPts val="400"/>
              </a:spcBef>
              <a:spcAft>
                <a:spcPts val="0"/>
              </a:spcAft>
              <a:buClr>
                <a:schemeClr val="dk1"/>
              </a:buClr>
              <a:buSzPts val="700"/>
              <a:buChar char="−"/>
              <a:defRPr/>
            </a:lvl4pPr>
            <a:lvl5pPr marL="2286000" lvl="4" indent="-273050" algn="l">
              <a:lnSpc>
                <a:spcPct val="120000"/>
              </a:lnSpc>
              <a:spcBef>
                <a:spcPts val="400"/>
              </a:spcBef>
              <a:spcAft>
                <a:spcPts val="0"/>
              </a:spcAft>
              <a:buClr>
                <a:schemeClr val="dk1"/>
              </a:buClr>
              <a:buSzPts val="7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04" name="Google Shape;104;p39"/>
          <p:cNvSpPr txBox="1">
            <a:spLocks noGrp="1"/>
          </p:cNvSpPr>
          <p:nvPr>
            <p:ph type="body" idx="4"/>
          </p:nvPr>
        </p:nvSpPr>
        <p:spPr>
          <a:xfrm>
            <a:off x="6113001" y="1165625"/>
            <a:ext cx="2622000" cy="2796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700"/>
              <a:buNone/>
              <a:defRPr/>
            </a:lvl1pPr>
            <a:lvl2pPr marL="914400" lvl="1" indent="-273050" algn="l">
              <a:lnSpc>
                <a:spcPct val="120000"/>
              </a:lnSpc>
              <a:spcBef>
                <a:spcPts val="400"/>
              </a:spcBef>
              <a:spcAft>
                <a:spcPts val="0"/>
              </a:spcAft>
              <a:buClr>
                <a:schemeClr val="dk1"/>
              </a:buClr>
              <a:buSzPts val="700"/>
              <a:buChar char="•"/>
              <a:defRPr/>
            </a:lvl2pPr>
            <a:lvl3pPr marL="1371600" lvl="2" indent="-273050" algn="l">
              <a:lnSpc>
                <a:spcPct val="120000"/>
              </a:lnSpc>
              <a:spcBef>
                <a:spcPts val="400"/>
              </a:spcBef>
              <a:spcAft>
                <a:spcPts val="0"/>
              </a:spcAft>
              <a:buClr>
                <a:schemeClr val="dk1"/>
              </a:buClr>
              <a:buSzPts val="700"/>
              <a:buChar char="−"/>
              <a:defRPr/>
            </a:lvl3pPr>
            <a:lvl4pPr marL="1828800" lvl="3" indent="-273050" algn="l">
              <a:lnSpc>
                <a:spcPct val="120000"/>
              </a:lnSpc>
              <a:spcBef>
                <a:spcPts val="400"/>
              </a:spcBef>
              <a:spcAft>
                <a:spcPts val="0"/>
              </a:spcAft>
              <a:buClr>
                <a:schemeClr val="dk1"/>
              </a:buClr>
              <a:buSzPts val="700"/>
              <a:buChar char="−"/>
              <a:defRPr/>
            </a:lvl4pPr>
            <a:lvl5pPr marL="2286000" lvl="4" indent="-273050" algn="l">
              <a:lnSpc>
                <a:spcPct val="120000"/>
              </a:lnSpc>
              <a:spcBef>
                <a:spcPts val="400"/>
              </a:spcBef>
              <a:spcAft>
                <a:spcPts val="0"/>
              </a:spcAft>
              <a:buClr>
                <a:schemeClr val="dk1"/>
              </a:buClr>
              <a:buSzPts val="7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Heading 3">
  <p:cSld name="TITLE_2_2_1_1">
    <p:spTree>
      <p:nvGrpSpPr>
        <p:cNvPr id="1" name="Shape 1315"/>
        <p:cNvGrpSpPr/>
        <p:nvPr/>
      </p:nvGrpSpPr>
      <p:grpSpPr>
        <a:xfrm>
          <a:off x="0" y="0"/>
          <a:ext cx="0" cy="0"/>
          <a:chOff x="0" y="0"/>
          <a:chExt cx="0" cy="0"/>
        </a:xfrm>
      </p:grpSpPr>
      <p:pic>
        <p:nvPicPr>
          <p:cNvPr id="1316" name="Google Shape;1316;p133"/>
          <p:cNvPicPr preferRelativeResize="0"/>
          <p:nvPr/>
        </p:nvPicPr>
        <p:blipFill rotWithShape="1">
          <a:blip r:embed="rId2">
            <a:alphaModFix/>
          </a:blip>
          <a:srcRect l="16896" r="16888"/>
          <a:stretch/>
        </p:blipFill>
        <p:spPr>
          <a:xfrm>
            <a:off x="3950775" y="-681150"/>
            <a:ext cx="6505800" cy="6505800"/>
          </a:xfrm>
          <a:prstGeom prst="flowChartConnector">
            <a:avLst/>
          </a:prstGeom>
          <a:noFill/>
          <a:ln>
            <a:noFill/>
          </a:ln>
        </p:spPr>
      </p:pic>
      <p:sp>
        <p:nvSpPr>
          <p:cNvPr id="1317" name="Google Shape;1317;p133"/>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33"/>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19" name="Google Shape;1319;p133"/>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20" name="Google Shape;1320;p13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21" name="Google Shape;1321;p133"/>
          <p:cNvPicPr preferRelativeResize="0"/>
          <p:nvPr/>
        </p:nvPicPr>
        <p:blipFill rotWithShape="1">
          <a:blip r:embed="rId3">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Heading 3 1">
  <p:cSld name="TITLE_2_2_1_1_4">
    <p:spTree>
      <p:nvGrpSpPr>
        <p:cNvPr id="1" name="Shape 1322"/>
        <p:cNvGrpSpPr/>
        <p:nvPr/>
      </p:nvGrpSpPr>
      <p:grpSpPr>
        <a:xfrm>
          <a:off x="0" y="0"/>
          <a:ext cx="0" cy="0"/>
          <a:chOff x="0" y="0"/>
          <a:chExt cx="0" cy="0"/>
        </a:xfrm>
      </p:grpSpPr>
      <p:sp>
        <p:nvSpPr>
          <p:cNvPr id="1323" name="Google Shape;1323;p134"/>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34"/>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25" name="Google Shape;1325;p134"/>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26" name="Google Shape;1326;p13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27" name="Google Shape;1327;p134"/>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ntents Page 1">
  <p:cSld name="TITLE_2_2_1_1_3">
    <p:spTree>
      <p:nvGrpSpPr>
        <p:cNvPr id="1" name="Shape 1328"/>
        <p:cNvGrpSpPr/>
        <p:nvPr/>
      </p:nvGrpSpPr>
      <p:grpSpPr>
        <a:xfrm>
          <a:off x="0" y="0"/>
          <a:ext cx="0" cy="0"/>
          <a:chOff x="0" y="0"/>
          <a:chExt cx="0" cy="0"/>
        </a:xfrm>
      </p:grpSpPr>
      <p:sp>
        <p:nvSpPr>
          <p:cNvPr id="1329" name="Google Shape;1329;p135"/>
          <p:cNvSpPr txBox="1">
            <a:spLocks noGrp="1"/>
          </p:cNvSpPr>
          <p:nvPr>
            <p:ph type="subTitle" idx="1"/>
          </p:nvPr>
        </p:nvSpPr>
        <p:spPr>
          <a:xfrm>
            <a:off x="441300" y="1592241"/>
            <a:ext cx="21822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30" name="Google Shape;1330;p135"/>
          <p:cNvSpPr txBox="1">
            <a:spLocks noGrp="1"/>
          </p:cNvSpPr>
          <p:nvPr>
            <p:ph type="ctrTitle"/>
          </p:nvPr>
        </p:nvSpPr>
        <p:spPr>
          <a:xfrm>
            <a:off x="570200" y="791616"/>
            <a:ext cx="6390300" cy="4746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31" name="Google Shape;1331;p13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332" name="Google Shape;1332;p135"/>
          <p:cNvSpPr txBox="1">
            <a:spLocks noGrp="1"/>
          </p:cNvSpPr>
          <p:nvPr>
            <p:ph type="subTitle" idx="2"/>
          </p:nvPr>
        </p:nvSpPr>
        <p:spPr>
          <a:xfrm>
            <a:off x="2229235" y="1592241"/>
            <a:ext cx="2508000" cy="213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AutoNum type="arabicPeriod"/>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AutoNum type="alphaLcPeriod"/>
              <a:defRPr sz="1100">
                <a:latin typeface="DM Sans"/>
                <a:ea typeface="DM Sans"/>
                <a:cs typeface="DM Sans"/>
                <a:sym typeface="DM Sans"/>
              </a:defRPr>
            </a:lvl2pPr>
            <a:lvl3pPr lvl="2" algn="l">
              <a:lnSpc>
                <a:spcPct val="115000"/>
              </a:lnSpc>
              <a:spcBef>
                <a:spcPts val="0"/>
              </a:spcBef>
              <a:spcAft>
                <a:spcPts val="0"/>
              </a:spcAft>
              <a:buSzPts val="1100"/>
              <a:buFont typeface="DM Sans"/>
              <a:buAutoNum type="romanLcPeriod"/>
              <a:defRPr sz="1100">
                <a:latin typeface="DM Sans"/>
                <a:ea typeface="DM Sans"/>
                <a:cs typeface="DM Sans"/>
                <a:sym typeface="DM Sans"/>
              </a:defRPr>
            </a:lvl3pPr>
            <a:lvl4pPr lvl="3" algn="l">
              <a:lnSpc>
                <a:spcPct val="115000"/>
              </a:lnSpc>
              <a:spcBef>
                <a:spcPts val="0"/>
              </a:spcBef>
              <a:spcAft>
                <a:spcPts val="0"/>
              </a:spcAft>
              <a:buSzPts val="1100"/>
              <a:buFont typeface="DM Sans"/>
              <a:buAutoNum type="arabicPeriod"/>
              <a:defRPr sz="1100">
                <a:latin typeface="DM Sans"/>
                <a:ea typeface="DM Sans"/>
                <a:cs typeface="DM Sans"/>
                <a:sym typeface="DM Sans"/>
              </a:defRPr>
            </a:lvl4pPr>
            <a:lvl5pPr lvl="4" algn="l">
              <a:lnSpc>
                <a:spcPct val="115000"/>
              </a:lnSpc>
              <a:spcBef>
                <a:spcPts val="0"/>
              </a:spcBef>
              <a:spcAft>
                <a:spcPts val="0"/>
              </a:spcAft>
              <a:buSzPts val="1100"/>
              <a:buFont typeface="DM Sans"/>
              <a:buAutoNum type="alphaLcPeriod"/>
              <a:defRPr sz="1100">
                <a:latin typeface="DM Sans"/>
                <a:ea typeface="DM Sans"/>
                <a:cs typeface="DM Sans"/>
                <a:sym typeface="DM Sans"/>
              </a:defRPr>
            </a:lvl5pPr>
            <a:lvl6pPr lvl="5" algn="l">
              <a:lnSpc>
                <a:spcPct val="115000"/>
              </a:lnSpc>
              <a:spcBef>
                <a:spcPts val="0"/>
              </a:spcBef>
              <a:spcAft>
                <a:spcPts val="0"/>
              </a:spcAft>
              <a:buSzPts val="1100"/>
              <a:buFont typeface="DM Sans"/>
              <a:buAutoNum type="romanLcPeriod"/>
              <a:defRPr sz="1100">
                <a:latin typeface="DM Sans"/>
                <a:ea typeface="DM Sans"/>
                <a:cs typeface="DM Sans"/>
                <a:sym typeface="DM Sans"/>
              </a:defRPr>
            </a:lvl6pPr>
            <a:lvl7pPr lvl="6" algn="l">
              <a:lnSpc>
                <a:spcPct val="115000"/>
              </a:lnSpc>
              <a:spcBef>
                <a:spcPts val="0"/>
              </a:spcBef>
              <a:spcAft>
                <a:spcPts val="0"/>
              </a:spcAft>
              <a:buSzPts val="1100"/>
              <a:buFont typeface="DM Sans"/>
              <a:buAutoNum type="arabicPeriod"/>
              <a:defRPr sz="1100">
                <a:latin typeface="DM Sans"/>
                <a:ea typeface="DM Sans"/>
                <a:cs typeface="DM Sans"/>
                <a:sym typeface="DM Sans"/>
              </a:defRPr>
            </a:lvl7pPr>
            <a:lvl8pPr lvl="7" algn="l">
              <a:lnSpc>
                <a:spcPct val="115000"/>
              </a:lnSpc>
              <a:spcBef>
                <a:spcPts val="0"/>
              </a:spcBef>
              <a:spcAft>
                <a:spcPts val="0"/>
              </a:spcAft>
              <a:buSzPts val="1100"/>
              <a:buFont typeface="DM Sans"/>
              <a:buAutoNum type="alphaLcPeriod"/>
              <a:defRPr sz="1100">
                <a:latin typeface="DM Sans"/>
                <a:ea typeface="DM Sans"/>
                <a:cs typeface="DM Sans"/>
                <a:sym typeface="DM Sans"/>
              </a:defRPr>
            </a:lvl8pPr>
            <a:lvl9pPr lvl="8" algn="l">
              <a:lnSpc>
                <a:spcPct val="115000"/>
              </a:lnSpc>
              <a:spcBef>
                <a:spcPts val="0"/>
              </a:spcBef>
              <a:spcAft>
                <a:spcPts val="0"/>
              </a:spcAft>
              <a:buSzPts val="1100"/>
              <a:buFont typeface="DM Sans"/>
              <a:buAutoNum type="romanLcPeriod"/>
              <a:defRPr sz="1100">
                <a:latin typeface="DM Sans"/>
                <a:ea typeface="DM Sans"/>
                <a:cs typeface="DM Sans"/>
                <a:sym typeface="DM Sans"/>
              </a:defRPr>
            </a:lvl9pPr>
          </a:lstStyle>
          <a:p>
            <a:endParaRPr/>
          </a:p>
        </p:txBody>
      </p:sp>
      <p:pic>
        <p:nvPicPr>
          <p:cNvPr id="1333" name="Google Shape;1333;p135"/>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ntents Page 2">
  <p:cSld name="TITLE_2_2_1_1_3_1">
    <p:spTree>
      <p:nvGrpSpPr>
        <p:cNvPr id="1" name="Shape 1334"/>
        <p:cNvGrpSpPr/>
        <p:nvPr/>
      </p:nvGrpSpPr>
      <p:grpSpPr>
        <a:xfrm>
          <a:off x="0" y="0"/>
          <a:ext cx="0" cy="0"/>
          <a:chOff x="0" y="0"/>
          <a:chExt cx="0" cy="0"/>
        </a:xfrm>
      </p:grpSpPr>
      <p:sp>
        <p:nvSpPr>
          <p:cNvPr id="1335" name="Google Shape;1335;p136"/>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3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37" name="Google Shape;1337;p136"/>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338" name="Google Shape;1338;p136"/>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339" name="Google Shape;1339;p136"/>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340" name="Google Shape;1340;p136"/>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41" name="Google Shape;1341;p136"/>
          <p:cNvSpPr txBox="1">
            <a:spLocks noGrp="1"/>
          </p:cNvSpPr>
          <p:nvPr>
            <p:ph type="subTitle" idx="3"/>
          </p:nvPr>
        </p:nvSpPr>
        <p:spPr>
          <a:xfrm>
            <a:off x="4364274"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Agenda Layout">
  <p:cSld name="TITLE_2_2_1_1_3_1_2">
    <p:spTree>
      <p:nvGrpSpPr>
        <p:cNvPr id="1" name="Shape 1342"/>
        <p:cNvGrpSpPr/>
        <p:nvPr/>
      </p:nvGrpSpPr>
      <p:grpSpPr>
        <a:xfrm>
          <a:off x="0" y="0"/>
          <a:ext cx="0" cy="0"/>
          <a:chOff x="0" y="0"/>
          <a:chExt cx="0" cy="0"/>
        </a:xfrm>
      </p:grpSpPr>
      <p:sp>
        <p:nvSpPr>
          <p:cNvPr id="1343" name="Google Shape;1343;p137"/>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3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45" name="Google Shape;1345;p137"/>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346" name="Google Shape;1346;p137"/>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347" name="Google Shape;1347;p137"/>
          <p:cNvSpPr txBox="1">
            <a:spLocks noGrp="1"/>
          </p:cNvSpPr>
          <p:nvPr>
            <p:ph type="subTitle" idx="2"/>
          </p:nvPr>
        </p:nvSpPr>
        <p:spPr>
          <a:xfrm>
            <a:off x="577799" y="20547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348" name="Google Shape;1348;p137"/>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ntents Page with image">
  <p:cSld name="TITLE_2_2_1_1_3_1_1">
    <p:spTree>
      <p:nvGrpSpPr>
        <p:cNvPr id="1" name="Shape 1349"/>
        <p:cNvGrpSpPr/>
        <p:nvPr/>
      </p:nvGrpSpPr>
      <p:grpSpPr>
        <a:xfrm>
          <a:off x="0" y="0"/>
          <a:ext cx="0" cy="0"/>
          <a:chOff x="0" y="0"/>
          <a:chExt cx="0" cy="0"/>
        </a:xfrm>
      </p:grpSpPr>
      <p:sp>
        <p:nvSpPr>
          <p:cNvPr id="1350" name="Google Shape;1350;p138"/>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3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52" name="Google Shape;1352;p138"/>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353" name="Google Shape;1353;p138"/>
          <p:cNvSpPr txBox="1">
            <a:spLocks noGrp="1"/>
          </p:cNvSpPr>
          <p:nvPr>
            <p:ph type="subTitle" idx="1"/>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354" name="Google Shape;1354;p138"/>
          <p:cNvSpPr txBox="1">
            <a:spLocks noGrp="1"/>
          </p:cNvSpPr>
          <p:nvPr>
            <p:ph type="subTitle" idx="2"/>
          </p:nvPr>
        </p:nvSpPr>
        <p:spPr>
          <a:xfrm>
            <a:off x="3332000" y="2664350"/>
            <a:ext cx="26298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
        <p:nvSpPr>
          <p:cNvPr id="1355" name="Google Shape;1355;p138"/>
          <p:cNvSpPr txBox="1">
            <a:spLocks noGrp="1"/>
          </p:cNvSpPr>
          <p:nvPr>
            <p:ph type="ctrTitle"/>
          </p:nvPr>
        </p:nvSpPr>
        <p:spPr>
          <a:xfrm>
            <a:off x="570203" y="2588950"/>
            <a:ext cx="32274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56" name="Google Shape;1356;p138"/>
          <p:cNvSpPr txBox="1">
            <a:spLocks noGrp="1"/>
          </p:cNvSpPr>
          <p:nvPr>
            <p:ph type="subTitle" idx="3"/>
          </p:nvPr>
        </p:nvSpPr>
        <p:spPr>
          <a:xfrm>
            <a:off x="6229450" y="2664350"/>
            <a:ext cx="35187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000"/>
              <a:buFont typeface="DM Sans"/>
              <a:buNone/>
              <a:defRPr sz="1000">
                <a:latin typeface="DM Sans"/>
                <a:ea typeface="DM Sans"/>
                <a:cs typeface="DM Sans"/>
                <a:sym typeface="DM Sans"/>
              </a:defRPr>
            </a:lvl2pPr>
            <a:lvl3pPr lvl="2" algn="l">
              <a:lnSpc>
                <a:spcPct val="115000"/>
              </a:lnSpc>
              <a:spcBef>
                <a:spcPts val="0"/>
              </a:spcBef>
              <a:spcAft>
                <a:spcPts val="0"/>
              </a:spcAft>
              <a:buSzPts val="1000"/>
              <a:buFont typeface="DM Sans"/>
              <a:buNone/>
              <a:defRPr sz="1000">
                <a:latin typeface="DM Sans"/>
                <a:ea typeface="DM Sans"/>
                <a:cs typeface="DM Sans"/>
                <a:sym typeface="DM Sans"/>
              </a:defRPr>
            </a:lvl3pPr>
            <a:lvl4pPr lvl="3" algn="l">
              <a:lnSpc>
                <a:spcPct val="115000"/>
              </a:lnSpc>
              <a:spcBef>
                <a:spcPts val="0"/>
              </a:spcBef>
              <a:spcAft>
                <a:spcPts val="0"/>
              </a:spcAft>
              <a:buSzPts val="1000"/>
              <a:buFont typeface="DM Sans"/>
              <a:buNone/>
              <a:defRPr sz="1000">
                <a:latin typeface="DM Sans"/>
                <a:ea typeface="DM Sans"/>
                <a:cs typeface="DM Sans"/>
                <a:sym typeface="DM Sans"/>
              </a:defRPr>
            </a:lvl4pPr>
            <a:lvl5pPr lvl="4" algn="l">
              <a:lnSpc>
                <a:spcPct val="115000"/>
              </a:lnSpc>
              <a:spcBef>
                <a:spcPts val="0"/>
              </a:spcBef>
              <a:spcAft>
                <a:spcPts val="0"/>
              </a:spcAft>
              <a:buSzPts val="1000"/>
              <a:buFont typeface="DM Sans"/>
              <a:buNone/>
              <a:defRPr sz="1000">
                <a:latin typeface="DM Sans"/>
                <a:ea typeface="DM Sans"/>
                <a:cs typeface="DM Sans"/>
                <a:sym typeface="DM Sans"/>
              </a:defRPr>
            </a:lvl5pPr>
            <a:lvl6pPr lvl="5" algn="l">
              <a:lnSpc>
                <a:spcPct val="115000"/>
              </a:lnSpc>
              <a:spcBef>
                <a:spcPts val="0"/>
              </a:spcBef>
              <a:spcAft>
                <a:spcPts val="0"/>
              </a:spcAft>
              <a:buSzPts val="1000"/>
              <a:buFont typeface="DM Sans"/>
              <a:buNone/>
              <a:defRPr sz="1000">
                <a:latin typeface="DM Sans"/>
                <a:ea typeface="DM Sans"/>
                <a:cs typeface="DM Sans"/>
                <a:sym typeface="DM Sans"/>
              </a:defRPr>
            </a:lvl6pPr>
            <a:lvl7pPr lvl="6" algn="l">
              <a:lnSpc>
                <a:spcPct val="115000"/>
              </a:lnSpc>
              <a:spcBef>
                <a:spcPts val="0"/>
              </a:spcBef>
              <a:spcAft>
                <a:spcPts val="0"/>
              </a:spcAft>
              <a:buSzPts val="1000"/>
              <a:buFont typeface="DM Sans"/>
              <a:buNone/>
              <a:defRPr sz="1000">
                <a:latin typeface="DM Sans"/>
                <a:ea typeface="DM Sans"/>
                <a:cs typeface="DM Sans"/>
                <a:sym typeface="DM Sans"/>
              </a:defRPr>
            </a:lvl7pPr>
            <a:lvl8pPr lvl="7" algn="l">
              <a:lnSpc>
                <a:spcPct val="115000"/>
              </a:lnSpc>
              <a:spcBef>
                <a:spcPts val="0"/>
              </a:spcBef>
              <a:spcAft>
                <a:spcPts val="0"/>
              </a:spcAft>
              <a:buSzPts val="1000"/>
              <a:buFont typeface="DM Sans"/>
              <a:buNone/>
              <a:defRPr sz="1000">
                <a:latin typeface="DM Sans"/>
                <a:ea typeface="DM Sans"/>
                <a:cs typeface="DM Sans"/>
                <a:sym typeface="DM Sans"/>
              </a:defRPr>
            </a:lvl8pPr>
            <a:lvl9pPr lvl="8" algn="l">
              <a:lnSpc>
                <a:spcPct val="115000"/>
              </a:lnSpc>
              <a:spcBef>
                <a:spcPts val="0"/>
              </a:spcBef>
              <a:spcAft>
                <a:spcPts val="0"/>
              </a:spcAft>
              <a:buSzPts val="1000"/>
              <a:buFont typeface="DM Sans"/>
              <a:buNone/>
              <a:defRPr sz="1000">
                <a:latin typeface="DM Sans"/>
                <a:ea typeface="DM Sans"/>
                <a:cs typeface="DM Sans"/>
                <a:sym typeface="DM Sans"/>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Heading 5">
  <p:cSld name="TITLE_2_2_1_1_2">
    <p:spTree>
      <p:nvGrpSpPr>
        <p:cNvPr id="1" name="Shape 1357"/>
        <p:cNvGrpSpPr/>
        <p:nvPr/>
      </p:nvGrpSpPr>
      <p:grpSpPr>
        <a:xfrm>
          <a:off x="0" y="0"/>
          <a:ext cx="0" cy="0"/>
          <a:chOff x="0" y="0"/>
          <a:chExt cx="0" cy="0"/>
        </a:xfrm>
      </p:grpSpPr>
      <p:sp>
        <p:nvSpPr>
          <p:cNvPr id="1358" name="Google Shape;1358;p139"/>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1359" name="Google Shape;1359;p139"/>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1360" name="Google Shape;1360;p13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361" name="Google Shape;1361;p139"/>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Heading 4">
  <p:cSld name="TITLE_2_2_1_1_1">
    <p:spTree>
      <p:nvGrpSpPr>
        <p:cNvPr id="1" name="Shape 1362"/>
        <p:cNvGrpSpPr/>
        <p:nvPr/>
      </p:nvGrpSpPr>
      <p:grpSpPr>
        <a:xfrm>
          <a:off x="0" y="0"/>
          <a:ext cx="0" cy="0"/>
          <a:chOff x="0" y="0"/>
          <a:chExt cx="0" cy="0"/>
        </a:xfrm>
      </p:grpSpPr>
      <p:sp>
        <p:nvSpPr>
          <p:cNvPr id="1363" name="Google Shape;1363;p14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40"/>
          <p:cNvSpPr txBox="1">
            <a:spLocks noGrp="1"/>
          </p:cNvSpPr>
          <p:nvPr>
            <p:ph type="subTitle" idx="1"/>
          </p:nvPr>
        </p:nvSpPr>
        <p:spPr>
          <a:xfrm>
            <a:off x="577802" y="17499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1000"/>
              <a:buFont typeface="DM Sans"/>
              <a:buNone/>
              <a:defRPr sz="1000">
                <a:solidFill>
                  <a:srgbClr val="262626"/>
                </a:solidFill>
                <a:latin typeface="DM Sans"/>
                <a:ea typeface="DM Sans"/>
                <a:cs typeface="DM Sans"/>
                <a:sym typeface="DM Sans"/>
              </a:defRPr>
            </a:lvl1pPr>
            <a:lvl2pPr lvl="1" algn="l">
              <a:lnSpc>
                <a:spcPct val="115000"/>
              </a:lnSpc>
              <a:spcBef>
                <a:spcPts val="0"/>
              </a:spcBef>
              <a:spcAft>
                <a:spcPts val="0"/>
              </a:spcAft>
              <a:buSzPts val="1100"/>
              <a:buFont typeface="DM Sans"/>
              <a:buNone/>
              <a:defRPr sz="1100">
                <a:latin typeface="DM Sans"/>
                <a:ea typeface="DM Sans"/>
                <a:cs typeface="DM Sans"/>
                <a:sym typeface="DM Sans"/>
              </a:defRPr>
            </a:lvl2pPr>
            <a:lvl3pPr lvl="2" algn="l">
              <a:lnSpc>
                <a:spcPct val="115000"/>
              </a:lnSpc>
              <a:spcBef>
                <a:spcPts val="0"/>
              </a:spcBef>
              <a:spcAft>
                <a:spcPts val="0"/>
              </a:spcAft>
              <a:buSzPts val="1100"/>
              <a:buFont typeface="DM Sans"/>
              <a:buNone/>
              <a:defRPr sz="1100">
                <a:latin typeface="DM Sans"/>
                <a:ea typeface="DM Sans"/>
                <a:cs typeface="DM Sans"/>
                <a:sym typeface="DM Sans"/>
              </a:defRPr>
            </a:lvl3pPr>
            <a:lvl4pPr lvl="3" algn="l">
              <a:lnSpc>
                <a:spcPct val="115000"/>
              </a:lnSpc>
              <a:spcBef>
                <a:spcPts val="0"/>
              </a:spcBef>
              <a:spcAft>
                <a:spcPts val="0"/>
              </a:spcAft>
              <a:buSzPts val="1100"/>
              <a:buFont typeface="DM Sans"/>
              <a:buNone/>
              <a:defRPr sz="1100">
                <a:latin typeface="DM Sans"/>
                <a:ea typeface="DM Sans"/>
                <a:cs typeface="DM Sans"/>
                <a:sym typeface="DM Sans"/>
              </a:defRPr>
            </a:lvl4pPr>
            <a:lvl5pPr lvl="4" algn="l">
              <a:lnSpc>
                <a:spcPct val="115000"/>
              </a:lnSpc>
              <a:spcBef>
                <a:spcPts val="0"/>
              </a:spcBef>
              <a:spcAft>
                <a:spcPts val="0"/>
              </a:spcAft>
              <a:buSzPts val="1100"/>
              <a:buFont typeface="DM Sans"/>
              <a:buNone/>
              <a:defRPr sz="1100">
                <a:latin typeface="DM Sans"/>
                <a:ea typeface="DM Sans"/>
                <a:cs typeface="DM Sans"/>
                <a:sym typeface="DM Sans"/>
              </a:defRPr>
            </a:lvl5pPr>
            <a:lvl6pPr lvl="5" algn="l">
              <a:lnSpc>
                <a:spcPct val="115000"/>
              </a:lnSpc>
              <a:spcBef>
                <a:spcPts val="0"/>
              </a:spcBef>
              <a:spcAft>
                <a:spcPts val="0"/>
              </a:spcAft>
              <a:buSzPts val="1100"/>
              <a:buFont typeface="DM Sans"/>
              <a:buNone/>
              <a:defRPr sz="1100">
                <a:latin typeface="DM Sans"/>
                <a:ea typeface="DM Sans"/>
                <a:cs typeface="DM Sans"/>
                <a:sym typeface="DM Sans"/>
              </a:defRPr>
            </a:lvl6pPr>
            <a:lvl7pPr lvl="6" algn="l">
              <a:lnSpc>
                <a:spcPct val="115000"/>
              </a:lnSpc>
              <a:spcBef>
                <a:spcPts val="0"/>
              </a:spcBef>
              <a:spcAft>
                <a:spcPts val="0"/>
              </a:spcAft>
              <a:buSzPts val="1100"/>
              <a:buFont typeface="DM Sans"/>
              <a:buNone/>
              <a:defRPr sz="1100">
                <a:latin typeface="DM Sans"/>
                <a:ea typeface="DM Sans"/>
                <a:cs typeface="DM Sans"/>
                <a:sym typeface="DM Sans"/>
              </a:defRPr>
            </a:lvl7pPr>
            <a:lvl8pPr lvl="7" algn="l">
              <a:lnSpc>
                <a:spcPct val="115000"/>
              </a:lnSpc>
              <a:spcBef>
                <a:spcPts val="0"/>
              </a:spcBef>
              <a:spcAft>
                <a:spcPts val="0"/>
              </a:spcAft>
              <a:buSzPts val="1100"/>
              <a:buFont typeface="DM Sans"/>
              <a:buNone/>
              <a:defRPr sz="1100">
                <a:latin typeface="DM Sans"/>
                <a:ea typeface="DM Sans"/>
                <a:cs typeface="DM Sans"/>
                <a:sym typeface="DM Sans"/>
              </a:defRPr>
            </a:lvl8pPr>
            <a:lvl9pPr lvl="8" algn="l">
              <a:lnSpc>
                <a:spcPct val="115000"/>
              </a:lnSpc>
              <a:spcBef>
                <a:spcPts val="0"/>
              </a:spcBef>
              <a:spcAft>
                <a:spcPts val="0"/>
              </a:spcAft>
              <a:buSzPts val="1100"/>
              <a:buFont typeface="DM Sans"/>
              <a:buNone/>
              <a:defRPr sz="1100">
                <a:latin typeface="DM Sans"/>
                <a:ea typeface="DM Sans"/>
                <a:cs typeface="DM Sans"/>
                <a:sym typeface="DM Sans"/>
              </a:defRPr>
            </a:lvl9pPr>
          </a:lstStyle>
          <a:p>
            <a:endParaRPr/>
          </a:p>
        </p:txBody>
      </p:sp>
      <p:sp>
        <p:nvSpPr>
          <p:cNvPr id="1365" name="Google Shape;1365;p140"/>
          <p:cNvSpPr txBox="1">
            <a:spLocks noGrp="1"/>
          </p:cNvSpPr>
          <p:nvPr>
            <p:ph type="ctrTitle"/>
          </p:nvPr>
        </p:nvSpPr>
        <p:spPr>
          <a:xfrm>
            <a:off x="570208" y="6839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pic>
        <p:nvPicPr>
          <p:cNvPr id="1366" name="Google Shape;1366;p140"/>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367" name="Google Shape;1367;p14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Layout 1">
  <p:cSld name="TITLE_2_1">
    <p:spTree>
      <p:nvGrpSpPr>
        <p:cNvPr id="1" name="Shape 1368"/>
        <p:cNvGrpSpPr/>
        <p:nvPr/>
      </p:nvGrpSpPr>
      <p:grpSpPr>
        <a:xfrm>
          <a:off x="0" y="0"/>
          <a:ext cx="0" cy="0"/>
          <a:chOff x="0" y="0"/>
          <a:chExt cx="0" cy="0"/>
        </a:xfrm>
      </p:grpSpPr>
      <p:cxnSp>
        <p:nvCxnSpPr>
          <p:cNvPr id="1369" name="Google Shape;1369;p141"/>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370" name="Google Shape;1370;p141"/>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371" name="Google Shape;1371;p141"/>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372" name="Google Shape;1372;p141"/>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1373" name="Google Shape;1373;p141"/>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4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375" name="Google Shape;1375;p141"/>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76" name="Google Shape;1376;p141"/>
          <p:cNvSpPr txBox="1">
            <a:spLocks noGrp="1"/>
          </p:cNvSpPr>
          <p:nvPr>
            <p:ph type="subTitle" idx="1"/>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1377" name="Google Shape;1377;p141"/>
          <p:cNvSpPr/>
          <p:nvPr/>
        </p:nvSpPr>
        <p:spPr>
          <a:xfrm>
            <a:off x="3435425" y="2063075"/>
            <a:ext cx="2498400" cy="24984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41"/>
          <p:cNvSpPr txBox="1">
            <a:spLocks noGrp="1"/>
          </p:cNvSpPr>
          <p:nvPr>
            <p:ph type="ctrTitle" idx="2"/>
          </p:nvPr>
        </p:nvSpPr>
        <p:spPr>
          <a:xfrm>
            <a:off x="3853025" y="2890375"/>
            <a:ext cx="1663200" cy="393600"/>
          </a:xfrm>
          <a:prstGeom prst="rect">
            <a:avLst/>
          </a:prstGeom>
          <a:noFill/>
          <a:ln>
            <a:noFill/>
          </a:ln>
        </p:spPr>
        <p:txBody>
          <a:bodyPr spcFirstLastPara="1" wrap="square" lIns="91425" tIns="91425" rIns="91425" bIns="91425" anchor="ctr" anchorCtr="0">
            <a:noAutofit/>
          </a:bodyPr>
          <a:lstStyle>
            <a:lvl1pPr lvl="0" algn="ctr">
              <a:lnSpc>
                <a:spcPct val="70000"/>
              </a:lnSpc>
              <a:spcBef>
                <a:spcPts val="0"/>
              </a:spcBef>
              <a:spcAft>
                <a:spcPts val="0"/>
              </a:spcAft>
              <a:buClr>
                <a:srgbClr val="111111"/>
              </a:buClr>
              <a:buSzPts val="2700"/>
              <a:buFont typeface="DM Sans"/>
              <a:buNone/>
              <a:defRPr sz="2700" b="1">
                <a:solidFill>
                  <a:srgbClr val="111111"/>
                </a:solidFill>
                <a:latin typeface="DM Sans"/>
                <a:ea typeface="DM Sans"/>
                <a:cs typeface="DM Sans"/>
                <a:sym typeface="DM Sans"/>
              </a:defRPr>
            </a:lvl1pPr>
            <a:lvl2pPr lvl="1" algn="ctr">
              <a:lnSpc>
                <a:spcPct val="100000"/>
              </a:lnSpc>
              <a:spcBef>
                <a:spcPts val="0"/>
              </a:spcBef>
              <a:spcAft>
                <a:spcPts val="0"/>
              </a:spcAft>
              <a:buClr>
                <a:srgbClr val="111111"/>
              </a:buClr>
              <a:buSzPts val="2300"/>
              <a:buNone/>
              <a:defRPr sz="2300">
                <a:solidFill>
                  <a:srgbClr val="111111"/>
                </a:solidFill>
              </a:defRPr>
            </a:lvl2pPr>
            <a:lvl3pPr lvl="2" algn="ctr">
              <a:lnSpc>
                <a:spcPct val="100000"/>
              </a:lnSpc>
              <a:spcBef>
                <a:spcPts val="0"/>
              </a:spcBef>
              <a:spcAft>
                <a:spcPts val="0"/>
              </a:spcAft>
              <a:buClr>
                <a:srgbClr val="111111"/>
              </a:buClr>
              <a:buSzPts val="2300"/>
              <a:buNone/>
              <a:defRPr sz="2300">
                <a:solidFill>
                  <a:srgbClr val="111111"/>
                </a:solidFill>
              </a:defRPr>
            </a:lvl3pPr>
            <a:lvl4pPr lvl="3" algn="ctr">
              <a:lnSpc>
                <a:spcPct val="100000"/>
              </a:lnSpc>
              <a:spcBef>
                <a:spcPts val="0"/>
              </a:spcBef>
              <a:spcAft>
                <a:spcPts val="0"/>
              </a:spcAft>
              <a:buClr>
                <a:srgbClr val="111111"/>
              </a:buClr>
              <a:buSzPts val="2300"/>
              <a:buNone/>
              <a:defRPr sz="2300">
                <a:solidFill>
                  <a:srgbClr val="111111"/>
                </a:solidFill>
              </a:defRPr>
            </a:lvl4pPr>
            <a:lvl5pPr lvl="4" algn="ctr">
              <a:lnSpc>
                <a:spcPct val="100000"/>
              </a:lnSpc>
              <a:spcBef>
                <a:spcPts val="0"/>
              </a:spcBef>
              <a:spcAft>
                <a:spcPts val="0"/>
              </a:spcAft>
              <a:buClr>
                <a:srgbClr val="111111"/>
              </a:buClr>
              <a:buSzPts val="2300"/>
              <a:buNone/>
              <a:defRPr sz="2300">
                <a:solidFill>
                  <a:srgbClr val="111111"/>
                </a:solidFill>
              </a:defRPr>
            </a:lvl5pPr>
            <a:lvl6pPr lvl="5" algn="ctr">
              <a:lnSpc>
                <a:spcPct val="100000"/>
              </a:lnSpc>
              <a:spcBef>
                <a:spcPts val="0"/>
              </a:spcBef>
              <a:spcAft>
                <a:spcPts val="0"/>
              </a:spcAft>
              <a:buClr>
                <a:srgbClr val="111111"/>
              </a:buClr>
              <a:buSzPts val="2300"/>
              <a:buNone/>
              <a:defRPr sz="2300">
                <a:solidFill>
                  <a:srgbClr val="111111"/>
                </a:solidFill>
              </a:defRPr>
            </a:lvl6pPr>
            <a:lvl7pPr lvl="6" algn="ctr">
              <a:lnSpc>
                <a:spcPct val="100000"/>
              </a:lnSpc>
              <a:spcBef>
                <a:spcPts val="0"/>
              </a:spcBef>
              <a:spcAft>
                <a:spcPts val="0"/>
              </a:spcAft>
              <a:buClr>
                <a:srgbClr val="111111"/>
              </a:buClr>
              <a:buSzPts val="2300"/>
              <a:buNone/>
              <a:defRPr sz="2300">
                <a:solidFill>
                  <a:srgbClr val="111111"/>
                </a:solidFill>
              </a:defRPr>
            </a:lvl7pPr>
            <a:lvl8pPr lvl="7" algn="ctr">
              <a:lnSpc>
                <a:spcPct val="100000"/>
              </a:lnSpc>
              <a:spcBef>
                <a:spcPts val="0"/>
              </a:spcBef>
              <a:spcAft>
                <a:spcPts val="0"/>
              </a:spcAft>
              <a:buClr>
                <a:srgbClr val="111111"/>
              </a:buClr>
              <a:buSzPts val="2300"/>
              <a:buNone/>
              <a:defRPr sz="2300">
                <a:solidFill>
                  <a:srgbClr val="111111"/>
                </a:solidFill>
              </a:defRPr>
            </a:lvl8pPr>
            <a:lvl9pPr lvl="8" algn="ctr">
              <a:lnSpc>
                <a:spcPct val="100000"/>
              </a:lnSpc>
              <a:spcBef>
                <a:spcPts val="0"/>
              </a:spcBef>
              <a:spcAft>
                <a:spcPts val="0"/>
              </a:spcAft>
              <a:buClr>
                <a:srgbClr val="111111"/>
              </a:buClr>
              <a:buSzPts val="2300"/>
              <a:buNone/>
              <a:defRPr sz="2300">
                <a:solidFill>
                  <a:srgbClr val="111111"/>
                </a:solidFill>
              </a:defRPr>
            </a:lvl9pPr>
          </a:lstStyle>
          <a:p>
            <a:endParaRPr/>
          </a:p>
        </p:txBody>
      </p:sp>
      <p:sp>
        <p:nvSpPr>
          <p:cNvPr id="1379" name="Google Shape;1379;p141"/>
          <p:cNvSpPr txBox="1">
            <a:spLocks noGrp="1"/>
          </p:cNvSpPr>
          <p:nvPr>
            <p:ph type="subTitle" idx="3"/>
          </p:nvPr>
        </p:nvSpPr>
        <p:spPr>
          <a:xfrm>
            <a:off x="3687275" y="3321675"/>
            <a:ext cx="1994700" cy="2799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rgbClr val="111111"/>
              </a:buClr>
              <a:buSzPts val="900"/>
              <a:buNone/>
              <a:defRPr sz="900">
                <a:solidFill>
                  <a:srgbClr val="111111"/>
                </a:solidFill>
              </a:defRPr>
            </a:lvl1pPr>
            <a:lvl2pPr lvl="1" algn="ctr">
              <a:lnSpc>
                <a:spcPct val="80000"/>
              </a:lnSpc>
              <a:spcBef>
                <a:spcPts val="0"/>
              </a:spcBef>
              <a:spcAft>
                <a:spcPts val="0"/>
              </a:spcAft>
              <a:buClr>
                <a:srgbClr val="111111"/>
              </a:buClr>
              <a:buSzPts val="1400"/>
              <a:buNone/>
              <a:defRPr>
                <a:solidFill>
                  <a:srgbClr val="111111"/>
                </a:solidFill>
              </a:defRPr>
            </a:lvl2pPr>
            <a:lvl3pPr lvl="2" algn="ctr">
              <a:lnSpc>
                <a:spcPct val="80000"/>
              </a:lnSpc>
              <a:spcBef>
                <a:spcPts val="0"/>
              </a:spcBef>
              <a:spcAft>
                <a:spcPts val="0"/>
              </a:spcAft>
              <a:buClr>
                <a:srgbClr val="111111"/>
              </a:buClr>
              <a:buSzPts val="1400"/>
              <a:buNone/>
              <a:defRPr>
                <a:solidFill>
                  <a:srgbClr val="111111"/>
                </a:solidFill>
              </a:defRPr>
            </a:lvl3pPr>
            <a:lvl4pPr lvl="3" algn="ctr">
              <a:lnSpc>
                <a:spcPct val="80000"/>
              </a:lnSpc>
              <a:spcBef>
                <a:spcPts val="0"/>
              </a:spcBef>
              <a:spcAft>
                <a:spcPts val="0"/>
              </a:spcAft>
              <a:buClr>
                <a:srgbClr val="111111"/>
              </a:buClr>
              <a:buSzPts val="1400"/>
              <a:buNone/>
              <a:defRPr>
                <a:solidFill>
                  <a:srgbClr val="111111"/>
                </a:solidFill>
              </a:defRPr>
            </a:lvl4pPr>
            <a:lvl5pPr lvl="4" algn="ctr">
              <a:lnSpc>
                <a:spcPct val="80000"/>
              </a:lnSpc>
              <a:spcBef>
                <a:spcPts val="0"/>
              </a:spcBef>
              <a:spcAft>
                <a:spcPts val="0"/>
              </a:spcAft>
              <a:buClr>
                <a:srgbClr val="111111"/>
              </a:buClr>
              <a:buSzPts val="1400"/>
              <a:buNone/>
              <a:defRPr>
                <a:solidFill>
                  <a:srgbClr val="111111"/>
                </a:solidFill>
              </a:defRPr>
            </a:lvl5pPr>
            <a:lvl6pPr lvl="5" algn="ctr">
              <a:lnSpc>
                <a:spcPct val="80000"/>
              </a:lnSpc>
              <a:spcBef>
                <a:spcPts val="0"/>
              </a:spcBef>
              <a:spcAft>
                <a:spcPts val="0"/>
              </a:spcAft>
              <a:buClr>
                <a:srgbClr val="111111"/>
              </a:buClr>
              <a:buSzPts val="1400"/>
              <a:buNone/>
              <a:defRPr>
                <a:solidFill>
                  <a:srgbClr val="111111"/>
                </a:solidFill>
              </a:defRPr>
            </a:lvl6pPr>
            <a:lvl7pPr lvl="6" algn="ctr">
              <a:lnSpc>
                <a:spcPct val="80000"/>
              </a:lnSpc>
              <a:spcBef>
                <a:spcPts val="0"/>
              </a:spcBef>
              <a:spcAft>
                <a:spcPts val="0"/>
              </a:spcAft>
              <a:buClr>
                <a:srgbClr val="111111"/>
              </a:buClr>
              <a:buSzPts val="1400"/>
              <a:buNone/>
              <a:defRPr>
                <a:solidFill>
                  <a:srgbClr val="111111"/>
                </a:solidFill>
              </a:defRPr>
            </a:lvl7pPr>
            <a:lvl8pPr lvl="7" algn="ctr">
              <a:lnSpc>
                <a:spcPct val="80000"/>
              </a:lnSpc>
              <a:spcBef>
                <a:spcPts val="0"/>
              </a:spcBef>
              <a:spcAft>
                <a:spcPts val="0"/>
              </a:spcAft>
              <a:buClr>
                <a:srgbClr val="111111"/>
              </a:buClr>
              <a:buSzPts val="1400"/>
              <a:buNone/>
              <a:defRPr>
                <a:solidFill>
                  <a:srgbClr val="111111"/>
                </a:solidFill>
              </a:defRPr>
            </a:lvl8pPr>
            <a:lvl9pPr lvl="8" algn="ctr">
              <a:lnSpc>
                <a:spcPct val="80000"/>
              </a:lnSpc>
              <a:spcBef>
                <a:spcPts val="0"/>
              </a:spcBef>
              <a:spcAft>
                <a:spcPts val="0"/>
              </a:spcAft>
              <a:buClr>
                <a:srgbClr val="111111"/>
              </a:buClr>
              <a:buSzPts val="1400"/>
              <a:buNone/>
              <a:defRPr>
                <a:solidFill>
                  <a:srgbClr val="111111"/>
                </a:solidFill>
              </a:defRPr>
            </a:lvl9pPr>
          </a:lstStyle>
          <a:p>
            <a:endParaRPr/>
          </a:p>
        </p:txBody>
      </p:sp>
      <p:sp>
        <p:nvSpPr>
          <p:cNvPr id="1380" name="Google Shape;1380;p141"/>
          <p:cNvSpPr/>
          <p:nvPr/>
        </p:nvSpPr>
        <p:spPr>
          <a:xfrm>
            <a:off x="5716625" y="3163478"/>
            <a:ext cx="1398300" cy="1398000"/>
          </a:xfrm>
          <a:prstGeom prst="ellipse">
            <a:avLst/>
          </a:prstGeom>
          <a:solidFill>
            <a:srgbClr val="7084FF"/>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81" name="Google Shape;1381;p141"/>
          <p:cNvSpPr txBox="1">
            <a:spLocks noGrp="1"/>
          </p:cNvSpPr>
          <p:nvPr>
            <p:ph type="ctrTitle" idx="4"/>
          </p:nvPr>
        </p:nvSpPr>
        <p:spPr>
          <a:xfrm>
            <a:off x="5933825" y="3443050"/>
            <a:ext cx="963900" cy="8787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Clr>
                <a:srgbClr val="FFFFFF"/>
              </a:buClr>
              <a:buSzPts val="2700"/>
              <a:buFont typeface="DM Sans"/>
              <a:buNone/>
              <a:defRPr sz="2700" b="1">
                <a:solidFill>
                  <a:srgbClr val="FFFFFF"/>
                </a:solidFill>
                <a:latin typeface="DM Sans"/>
                <a:ea typeface="DM Sans"/>
                <a:cs typeface="DM Sans"/>
                <a:sym typeface="DM Sans"/>
              </a:defRPr>
            </a:lvl1pPr>
            <a:lvl2pPr lvl="1" algn="ctr">
              <a:lnSpc>
                <a:spcPct val="100000"/>
              </a:lnSpc>
              <a:spcBef>
                <a:spcPts val="0"/>
              </a:spcBef>
              <a:spcAft>
                <a:spcPts val="0"/>
              </a:spcAft>
              <a:buClr>
                <a:srgbClr val="FFFFFF"/>
              </a:buClr>
              <a:buSzPts val="2300"/>
              <a:buNone/>
              <a:defRPr sz="2300">
                <a:solidFill>
                  <a:srgbClr val="FFFFFF"/>
                </a:solidFill>
              </a:defRPr>
            </a:lvl2pPr>
            <a:lvl3pPr lvl="2" algn="ctr">
              <a:lnSpc>
                <a:spcPct val="100000"/>
              </a:lnSpc>
              <a:spcBef>
                <a:spcPts val="0"/>
              </a:spcBef>
              <a:spcAft>
                <a:spcPts val="0"/>
              </a:spcAft>
              <a:buClr>
                <a:srgbClr val="FFFFFF"/>
              </a:buClr>
              <a:buSzPts val="2300"/>
              <a:buNone/>
              <a:defRPr sz="2300">
                <a:solidFill>
                  <a:srgbClr val="FFFFFF"/>
                </a:solidFill>
              </a:defRPr>
            </a:lvl3pPr>
            <a:lvl4pPr lvl="3" algn="ctr">
              <a:lnSpc>
                <a:spcPct val="100000"/>
              </a:lnSpc>
              <a:spcBef>
                <a:spcPts val="0"/>
              </a:spcBef>
              <a:spcAft>
                <a:spcPts val="0"/>
              </a:spcAft>
              <a:buClr>
                <a:srgbClr val="FFFFFF"/>
              </a:buClr>
              <a:buSzPts val="2300"/>
              <a:buNone/>
              <a:defRPr sz="2300">
                <a:solidFill>
                  <a:srgbClr val="FFFFFF"/>
                </a:solidFill>
              </a:defRPr>
            </a:lvl4pPr>
            <a:lvl5pPr lvl="4" algn="ctr">
              <a:lnSpc>
                <a:spcPct val="100000"/>
              </a:lnSpc>
              <a:spcBef>
                <a:spcPts val="0"/>
              </a:spcBef>
              <a:spcAft>
                <a:spcPts val="0"/>
              </a:spcAft>
              <a:buClr>
                <a:srgbClr val="FFFFFF"/>
              </a:buClr>
              <a:buSzPts val="2300"/>
              <a:buNone/>
              <a:defRPr sz="2300">
                <a:solidFill>
                  <a:srgbClr val="FFFFFF"/>
                </a:solidFill>
              </a:defRPr>
            </a:lvl5pPr>
            <a:lvl6pPr lvl="5" algn="ctr">
              <a:lnSpc>
                <a:spcPct val="100000"/>
              </a:lnSpc>
              <a:spcBef>
                <a:spcPts val="0"/>
              </a:spcBef>
              <a:spcAft>
                <a:spcPts val="0"/>
              </a:spcAft>
              <a:buClr>
                <a:srgbClr val="FFFFFF"/>
              </a:buClr>
              <a:buSzPts val="2300"/>
              <a:buNone/>
              <a:defRPr sz="2300">
                <a:solidFill>
                  <a:srgbClr val="FFFFFF"/>
                </a:solidFill>
              </a:defRPr>
            </a:lvl6pPr>
            <a:lvl7pPr lvl="6" algn="ctr">
              <a:lnSpc>
                <a:spcPct val="100000"/>
              </a:lnSpc>
              <a:spcBef>
                <a:spcPts val="0"/>
              </a:spcBef>
              <a:spcAft>
                <a:spcPts val="0"/>
              </a:spcAft>
              <a:buClr>
                <a:srgbClr val="FFFFFF"/>
              </a:buClr>
              <a:buSzPts val="2300"/>
              <a:buNone/>
              <a:defRPr sz="2300">
                <a:solidFill>
                  <a:srgbClr val="FFFFFF"/>
                </a:solidFill>
              </a:defRPr>
            </a:lvl7pPr>
            <a:lvl8pPr lvl="7" algn="ctr">
              <a:lnSpc>
                <a:spcPct val="100000"/>
              </a:lnSpc>
              <a:spcBef>
                <a:spcPts val="0"/>
              </a:spcBef>
              <a:spcAft>
                <a:spcPts val="0"/>
              </a:spcAft>
              <a:buClr>
                <a:srgbClr val="FFFFFF"/>
              </a:buClr>
              <a:buSzPts val="2300"/>
              <a:buNone/>
              <a:defRPr sz="2300">
                <a:solidFill>
                  <a:srgbClr val="FFFFFF"/>
                </a:solidFill>
              </a:defRPr>
            </a:lvl8pPr>
            <a:lvl9pPr lvl="8" algn="ctr">
              <a:lnSpc>
                <a:spcPct val="100000"/>
              </a:lnSpc>
              <a:spcBef>
                <a:spcPts val="0"/>
              </a:spcBef>
              <a:spcAft>
                <a:spcPts val="0"/>
              </a:spcAft>
              <a:buClr>
                <a:srgbClr val="FFFFFF"/>
              </a:buClr>
              <a:buSzPts val="2300"/>
              <a:buNone/>
              <a:defRPr sz="2300">
                <a:solidFill>
                  <a:srgbClr val="FFFFFF"/>
                </a:solidFill>
              </a:defRPr>
            </a:lvl9pPr>
          </a:lstStyle>
          <a:p>
            <a:endParaRPr/>
          </a:p>
        </p:txBody>
      </p:sp>
      <p:pic>
        <p:nvPicPr>
          <p:cNvPr id="1382" name="Google Shape;1382;p141"/>
          <p:cNvPicPr preferRelativeResize="0"/>
          <p:nvPr/>
        </p:nvPicPr>
        <p:blipFill rotWithShape="1">
          <a:blip r:embed="rId2">
            <a:alphaModFix/>
          </a:blip>
          <a:srcRect/>
          <a:stretch/>
        </p:blipFill>
        <p:spPr>
          <a:xfrm>
            <a:off x="195975" y="4798525"/>
            <a:ext cx="327526" cy="143950"/>
          </a:xfrm>
          <a:prstGeom prst="rect">
            <a:avLst/>
          </a:prstGeom>
          <a:noFill/>
          <a:ln>
            <a:noFill/>
          </a:ln>
        </p:spPr>
      </p:pic>
      <p:sp>
        <p:nvSpPr>
          <p:cNvPr id="1383" name="Google Shape;1383;p141"/>
          <p:cNvSpPr txBox="1">
            <a:spLocks noGrp="1"/>
          </p:cNvSpPr>
          <p:nvPr>
            <p:ph type="subTitle" idx="5"/>
          </p:nvPr>
        </p:nvSpPr>
        <p:spPr>
          <a:xfrm>
            <a:off x="577800" y="265373"/>
            <a:ext cx="2528100" cy="318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115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Layout 2">
  <p:cSld name="TITLE_2_1_1">
    <p:spTree>
      <p:nvGrpSpPr>
        <p:cNvPr id="1" name="Shape 1384"/>
        <p:cNvGrpSpPr/>
        <p:nvPr/>
      </p:nvGrpSpPr>
      <p:grpSpPr>
        <a:xfrm>
          <a:off x="0" y="0"/>
          <a:ext cx="0" cy="0"/>
          <a:chOff x="0" y="0"/>
          <a:chExt cx="0" cy="0"/>
        </a:xfrm>
      </p:grpSpPr>
      <p:sp>
        <p:nvSpPr>
          <p:cNvPr id="1385" name="Google Shape;1385;p142"/>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4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cxnSp>
        <p:nvCxnSpPr>
          <p:cNvPr id="1387" name="Google Shape;1387;p142"/>
          <p:cNvCxnSpPr/>
          <p:nvPr/>
        </p:nvCxnSpPr>
        <p:spPr>
          <a:xfrm>
            <a:off x="6738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388" name="Google Shape;1388;p142"/>
          <p:cNvCxnSpPr/>
          <p:nvPr/>
        </p:nvCxnSpPr>
        <p:spPr>
          <a:xfrm>
            <a:off x="26610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389" name="Google Shape;1389;p142"/>
          <p:cNvCxnSpPr/>
          <p:nvPr/>
        </p:nvCxnSpPr>
        <p:spPr>
          <a:xfrm>
            <a:off x="4648272" y="15175"/>
            <a:ext cx="0" cy="5155800"/>
          </a:xfrm>
          <a:prstGeom prst="straightConnector1">
            <a:avLst/>
          </a:prstGeom>
          <a:noFill/>
          <a:ln w="9525" cap="flat" cmpd="sng">
            <a:solidFill>
              <a:srgbClr val="F3F3F3"/>
            </a:solidFill>
            <a:prstDash val="solid"/>
            <a:round/>
            <a:headEnd type="none" w="sm" len="sm"/>
            <a:tailEnd type="none" w="sm" len="sm"/>
          </a:ln>
        </p:spPr>
      </p:cxnSp>
      <p:cxnSp>
        <p:nvCxnSpPr>
          <p:cNvPr id="1390" name="Google Shape;1390;p142"/>
          <p:cNvCxnSpPr/>
          <p:nvPr/>
        </p:nvCxnSpPr>
        <p:spPr>
          <a:xfrm>
            <a:off x="6619872" y="15175"/>
            <a:ext cx="0" cy="5155800"/>
          </a:xfrm>
          <a:prstGeom prst="straightConnector1">
            <a:avLst/>
          </a:prstGeom>
          <a:noFill/>
          <a:ln w="9525" cap="flat" cmpd="sng">
            <a:solidFill>
              <a:srgbClr val="F3F3F3"/>
            </a:solidFill>
            <a:prstDash val="solid"/>
            <a:round/>
            <a:headEnd type="none" w="sm" len="sm"/>
            <a:tailEnd type="none" w="sm" len="sm"/>
          </a:ln>
        </p:spPr>
      </p:cxnSp>
      <p:sp>
        <p:nvSpPr>
          <p:cNvPr id="1391" name="Google Shape;1391;p142"/>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392" name="Google Shape;1392;p142"/>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SzPts val="5300"/>
              <a:buNone/>
              <a:defRPr sz="5300"/>
            </a:lvl2pPr>
            <a:lvl3pPr lvl="2" algn="l">
              <a:lnSpc>
                <a:spcPct val="100000"/>
              </a:lnSpc>
              <a:spcBef>
                <a:spcPts val="0"/>
              </a:spcBef>
              <a:spcAft>
                <a:spcPts val="0"/>
              </a:spcAft>
              <a:buSzPts val="5300"/>
              <a:buNone/>
              <a:defRPr sz="5300"/>
            </a:lvl3pPr>
            <a:lvl4pPr lvl="3" algn="l">
              <a:lnSpc>
                <a:spcPct val="100000"/>
              </a:lnSpc>
              <a:spcBef>
                <a:spcPts val="0"/>
              </a:spcBef>
              <a:spcAft>
                <a:spcPts val="0"/>
              </a:spcAft>
              <a:buSzPts val="5300"/>
              <a:buNone/>
              <a:defRPr sz="5300"/>
            </a:lvl4pPr>
            <a:lvl5pPr lvl="4" algn="l">
              <a:lnSpc>
                <a:spcPct val="100000"/>
              </a:lnSpc>
              <a:spcBef>
                <a:spcPts val="0"/>
              </a:spcBef>
              <a:spcAft>
                <a:spcPts val="0"/>
              </a:spcAft>
              <a:buSzPts val="5300"/>
              <a:buNone/>
              <a:defRPr sz="5300"/>
            </a:lvl5pPr>
            <a:lvl6pPr lvl="5" algn="l">
              <a:lnSpc>
                <a:spcPct val="100000"/>
              </a:lnSpc>
              <a:spcBef>
                <a:spcPts val="0"/>
              </a:spcBef>
              <a:spcAft>
                <a:spcPts val="0"/>
              </a:spcAft>
              <a:buSzPts val="5300"/>
              <a:buNone/>
              <a:defRPr sz="5300"/>
            </a:lvl6pPr>
            <a:lvl7pPr lvl="6" algn="l">
              <a:lnSpc>
                <a:spcPct val="100000"/>
              </a:lnSpc>
              <a:spcBef>
                <a:spcPts val="0"/>
              </a:spcBef>
              <a:spcAft>
                <a:spcPts val="0"/>
              </a:spcAft>
              <a:buSzPts val="5300"/>
              <a:buNone/>
              <a:defRPr sz="5300"/>
            </a:lvl7pPr>
            <a:lvl8pPr lvl="7" algn="l">
              <a:lnSpc>
                <a:spcPct val="100000"/>
              </a:lnSpc>
              <a:spcBef>
                <a:spcPts val="0"/>
              </a:spcBef>
              <a:spcAft>
                <a:spcPts val="0"/>
              </a:spcAft>
              <a:buSzPts val="5300"/>
              <a:buNone/>
              <a:defRPr sz="5300"/>
            </a:lvl8pPr>
            <a:lvl9pPr lvl="8" algn="l">
              <a:lnSpc>
                <a:spcPct val="100000"/>
              </a:lnSpc>
              <a:spcBef>
                <a:spcPts val="0"/>
              </a:spcBef>
              <a:spcAft>
                <a:spcPts val="0"/>
              </a:spcAft>
              <a:buSzPts val="5300"/>
              <a:buNone/>
              <a:defRPr sz="5300"/>
            </a:lvl9pPr>
          </a:lstStyle>
          <a:p>
            <a:endParaRPr/>
          </a:p>
        </p:txBody>
      </p:sp>
      <p:sp>
        <p:nvSpPr>
          <p:cNvPr id="1393" name="Google Shape;1393;p142"/>
          <p:cNvSpPr txBox="1">
            <a:spLocks noGrp="1"/>
          </p:cNvSpPr>
          <p:nvPr>
            <p:ph type="subTitle" idx="2"/>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262626"/>
              </a:buClr>
              <a:buSzPts val="900"/>
              <a:buFont typeface="DM Sans"/>
              <a:buNone/>
              <a:defRPr sz="900">
                <a:solidFill>
                  <a:srgbClr val="262626"/>
                </a:solidFill>
                <a:latin typeface="DM Sans"/>
                <a:ea typeface="DM Sans"/>
                <a:cs typeface="DM Sans"/>
                <a:sym typeface="DM Sans"/>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pic>
        <p:nvPicPr>
          <p:cNvPr id="1394" name="Google Shape;1394;p142"/>
          <p:cNvPicPr preferRelativeResize="0"/>
          <p:nvPr/>
        </p:nvPicPr>
        <p:blipFill rotWithShape="1">
          <a:blip r:embed="rId2">
            <a:alphaModFix/>
          </a:blip>
          <a:srcRect/>
          <a:stretch/>
        </p:blipFill>
        <p:spPr>
          <a:xfrm>
            <a:off x="195975" y="4798525"/>
            <a:ext cx="327526" cy="1439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1 Calm white break page_01">
  <p:cSld name="Calm white break page_01">
    <p:bg>
      <p:bgPr>
        <a:solidFill>
          <a:schemeClr val="lt1"/>
        </a:solidFill>
        <a:effectLst/>
      </p:bgPr>
    </p:bg>
    <p:spTree>
      <p:nvGrpSpPr>
        <p:cNvPr id="1" name="Shape 105"/>
        <p:cNvGrpSpPr/>
        <p:nvPr/>
      </p:nvGrpSpPr>
      <p:grpSpPr>
        <a:xfrm>
          <a:off x="0" y="0"/>
          <a:ext cx="0" cy="0"/>
          <a:chOff x="0" y="0"/>
          <a:chExt cx="0" cy="0"/>
        </a:xfrm>
      </p:grpSpPr>
      <p:pic>
        <p:nvPicPr>
          <p:cNvPr id="106" name="Google Shape;106;p40"/>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07" name="Google Shape;107;p4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08" name="Google Shape;108;p4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9" name="Google Shape;109;p40"/>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Layout 3 Black">
  <p:cSld name="TITLE_2_1_1_2">
    <p:spTree>
      <p:nvGrpSpPr>
        <p:cNvPr id="1" name="Shape 1395"/>
        <p:cNvGrpSpPr/>
        <p:nvPr/>
      </p:nvGrpSpPr>
      <p:grpSpPr>
        <a:xfrm>
          <a:off x="0" y="0"/>
          <a:ext cx="0" cy="0"/>
          <a:chOff x="0" y="0"/>
          <a:chExt cx="0" cy="0"/>
        </a:xfrm>
      </p:grpSpPr>
      <p:sp>
        <p:nvSpPr>
          <p:cNvPr id="1396" name="Google Shape;1396;p14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397" name="Google Shape;1397;p143"/>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43"/>
          <p:cNvSpPr txBox="1">
            <a:spLocks noGrp="1"/>
          </p:cNvSpPr>
          <p:nvPr>
            <p:ph type="subTitle" idx="1"/>
          </p:nvPr>
        </p:nvSpPr>
        <p:spPr>
          <a:xfrm>
            <a:off x="591403" y="294938"/>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1pPr>
            <a:lvl2pPr lvl="1"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2pPr>
            <a:lvl3pPr lvl="2"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3pPr>
            <a:lvl4pPr lvl="3"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4pPr>
            <a:lvl5pPr lvl="4"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5pPr>
            <a:lvl6pPr lvl="5"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6pPr>
            <a:lvl7pPr lvl="6"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7pPr>
            <a:lvl8pPr lvl="7"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8pPr>
            <a:lvl9pPr lvl="8" algn="l">
              <a:lnSpc>
                <a:spcPct val="80000"/>
              </a:lnSpc>
              <a:spcBef>
                <a:spcPts val="0"/>
              </a:spcBef>
              <a:spcAft>
                <a:spcPts val="0"/>
              </a:spcAft>
              <a:buClr>
                <a:srgbClr val="8C93AD"/>
              </a:buClr>
              <a:buSzPts val="900"/>
              <a:buFont typeface="DM Sans"/>
              <a:buNone/>
              <a:defRPr sz="900">
                <a:solidFill>
                  <a:srgbClr val="8C93AD"/>
                </a:solidFill>
                <a:latin typeface="DM Sans"/>
                <a:ea typeface="DM Sans"/>
                <a:cs typeface="DM Sans"/>
                <a:sym typeface="DM Sans"/>
              </a:defRPr>
            </a:lvl9pPr>
          </a:lstStyle>
          <a:p>
            <a:endParaRPr/>
          </a:p>
        </p:txBody>
      </p:sp>
      <p:sp>
        <p:nvSpPr>
          <p:cNvPr id="1399" name="Google Shape;1399;p143"/>
          <p:cNvSpPr txBox="1">
            <a:spLocks noGrp="1"/>
          </p:cNvSpPr>
          <p:nvPr>
            <p:ph type="ctrTitle"/>
          </p:nvPr>
        </p:nvSpPr>
        <p:spPr>
          <a:xfrm>
            <a:off x="568657" y="843150"/>
            <a:ext cx="5540700" cy="1334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sp>
        <p:nvSpPr>
          <p:cNvPr id="1400" name="Google Shape;1400;p143"/>
          <p:cNvSpPr txBox="1">
            <a:spLocks noGrp="1"/>
          </p:cNvSpPr>
          <p:nvPr>
            <p:ph type="subTitle" idx="2"/>
          </p:nvPr>
        </p:nvSpPr>
        <p:spPr>
          <a:xfrm>
            <a:off x="591403" y="2236700"/>
            <a:ext cx="1994700" cy="13344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900"/>
              <a:buFont typeface="DM Sans"/>
              <a:buNone/>
              <a:defRPr sz="900">
                <a:solidFill>
                  <a:srgbClr val="FFFFFF"/>
                </a:solidFill>
                <a:latin typeface="DM Sans"/>
                <a:ea typeface="DM Sans"/>
                <a:cs typeface="DM Sans"/>
                <a:sym typeface="DM Sans"/>
              </a:defRPr>
            </a:lvl1pPr>
            <a:lvl2pPr lvl="1" algn="l">
              <a:lnSpc>
                <a:spcPct val="80000"/>
              </a:lnSpc>
              <a:spcBef>
                <a:spcPts val="0"/>
              </a:spcBef>
              <a:spcAft>
                <a:spcPts val="0"/>
              </a:spcAft>
              <a:buClr>
                <a:srgbClr val="FFFFFF"/>
              </a:buClr>
              <a:buSzPts val="1400"/>
              <a:buNone/>
              <a:defRPr>
                <a:solidFill>
                  <a:srgbClr val="FFFFFF"/>
                </a:solidFill>
              </a:defRPr>
            </a:lvl2pPr>
            <a:lvl3pPr lvl="2" algn="l">
              <a:lnSpc>
                <a:spcPct val="80000"/>
              </a:lnSpc>
              <a:spcBef>
                <a:spcPts val="0"/>
              </a:spcBef>
              <a:spcAft>
                <a:spcPts val="0"/>
              </a:spcAft>
              <a:buClr>
                <a:srgbClr val="FFFFFF"/>
              </a:buClr>
              <a:buSzPts val="1400"/>
              <a:buNone/>
              <a:defRPr>
                <a:solidFill>
                  <a:srgbClr val="FFFFFF"/>
                </a:solidFill>
              </a:defRPr>
            </a:lvl3pPr>
            <a:lvl4pPr lvl="3" algn="l">
              <a:lnSpc>
                <a:spcPct val="80000"/>
              </a:lnSpc>
              <a:spcBef>
                <a:spcPts val="0"/>
              </a:spcBef>
              <a:spcAft>
                <a:spcPts val="0"/>
              </a:spcAft>
              <a:buClr>
                <a:srgbClr val="FFFFFF"/>
              </a:buClr>
              <a:buSzPts val="1400"/>
              <a:buNone/>
              <a:defRPr>
                <a:solidFill>
                  <a:srgbClr val="FFFFFF"/>
                </a:solidFill>
              </a:defRPr>
            </a:lvl4pPr>
            <a:lvl5pPr lvl="4" algn="l">
              <a:lnSpc>
                <a:spcPct val="80000"/>
              </a:lnSpc>
              <a:spcBef>
                <a:spcPts val="0"/>
              </a:spcBef>
              <a:spcAft>
                <a:spcPts val="0"/>
              </a:spcAft>
              <a:buClr>
                <a:srgbClr val="FFFFFF"/>
              </a:buClr>
              <a:buSzPts val="1400"/>
              <a:buNone/>
              <a:defRPr>
                <a:solidFill>
                  <a:srgbClr val="FFFFFF"/>
                </a:solidFill>
              </a:defRPr>
            </a:lvl5pPr>
            <a:lvl6pPr lvl="5" algn="l">
              <a:lnSpc>
                <a:spcPct val="80000"/>
              </a:lnSpc>
              <a:spcBef>
                <a:spcPts val="0"/>
              </a:spcBef>
              <a:spcAft>
                <a:spcPts val="0"/>
              </a:spcAft>
              <a:buClr>
                <a:srgbClr val="FFFFFF"/>
              </a:buClr>
              <a:buSzPts val="1400"/>
              <a:buNone/>
              <a:defRPr>
                <a:solidFill>
                  <a:srgbClr val="FFFFFF"/>
                </a:solidFill>
              </a:defRPr>
            </a:lvl6pPr>
            <a:lvl7pPr lvl="6" algn="l">
              <a:lnSpc>
                <a:spcPct val="80000"/>
              </a:lnSpc>
              <a:spcBef>
                <a:spcPts val="0"/>
              </a:spcBef>
              <a:spcAft>
                <a:spcPts val="0"/>
              </a:spcAft>
              <a:buClr>
                <a:srgbClr val="FFFFFF"/>
              </a:buClr>
              <a:buSzPts val="1400"/>
              <a:buNone/>
              <a:defRPr>
                <a:solidFill>
                  <a:srgbClr val="FFFFFF"/>
                </a:solidFill>
              </a:defRPr>
            </a:lvl7pPr>
            <a:lvl8pPr lvl="7" algn="l">
              <a:lnSpc>
                <a:spcPct val="80000"/>
              </a:lnSpc>
              <a:spcBef>
                <a:spcPts val="0"/>
              </a:spcBef>
              <a:spcAft>
                <a:spcPts val="0"/>
              </a:spcAft>
              <a:buClr>
                <a:srgbClr val="FFFFFF"/>
              </a:buClr>
              <a:buSzPts val="1400"/>
              <a:buNone/>
              <a:defRPr>
                <a:solidFill>
                  <a:srgbClr val="FFFFFF"/>
                </a:solidFill>
              </a:defRPr>
            </a:lvl8pPr>
            <a:lvl9pPr lvl="8" algn="l">
              <a:lnSpc>
                <a:spcPct val="80000"/>
              </a:lnSpc>
              <a:spcBef>
                <a:spcPts val="0"/>
              </a:spcBef>
              <a:spcAft>
                <a:spcPts val="0"/>
              </a:spcAft>
              <a:buClr>
                <a:srgbClr val="FFFFFF"/>
              </a:buClr>
              <a:buSzPts val="1400"/>
              <a:buNone/>
              <a:defRPr>
                <a:solidFill>
                  <a:srgbClr val="FFFFFF"/>
                </a:solidFill>
              </a:defRPr>
            </a:lvl9pPr>
          </a:lstStyle>
          <a:p>
            <a:endParaRPr/>
          </a:p>
        </p:txBody>
      </p:sp>
      <p:cxnSp>
        <p:nvCxnSpPr>
          <p:cNvPr id="1401" name="Google Shape;1401;p143"/>
          <p:cNvCxnSpPr/>
          <p:nvPr/>
        </p:nvCxnSpPr>
        <p:spPr>
          <a:xfrm>
            <a:off x="6738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1402" name="Google Shape;1402;p143"/>
          <p:cNvCxnSpPr/>
          <p:nvPr/>
        </p:nvCxnSpPr>
        <p:spPr>
          <a:xfrm>
            <a:off x="26610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1403" name="Google Shape;1403;p143"/>
          <p:cNvCxnSpPr/>
          <p:nvPr/>
        </p:nvCxnSpPr>
        <p:spPr>
          <a:xfrm>
            <a:off x="4648275" y="15175"/>
            <a:ext cx="0" cy="5128200"/>
          </a:xfrm>
          <a:prstGeom prst="straightConnector1">
            <a:avLst/>
          </a:prstGeom>
          <a:noFill/>
          <a:ln w="9525" cap="flat" cmpd="sng">
            <a:solidFill>
              <a:srgbClr val="191919"/>
            </a:solidFill>
            <a:prstDash val="solid"/>
            <a:round/>
            <a:headEnd type="none" w="sm" len="sm"/>
            <a:tailEnd type="none" w="sm" len="sm"/>
          </a:ln>
        </p:spPr>
      </p:cxnSp>
      <p:cxnSp>
        <p:nvCxnSpPr>
          <p:cNvPr id="1404" name="Google Shape;1404;p143"/>
          <p:cNvCxnSpPr/>
          <p:nvPr/>
        </p:nvCxnSpPr>
        <p:spPr>
          <a:xfrm>
            <a:off x="6619875" y="15175"/>
            <a:ext cx="0" cy="5128200"/>
          </a:xfrm>
          <a:prstGeom prst="straightConnector1">
            <a:avLst/>
          </a:prstGeom>
          <a:noFill/>
          <a:ln w="9525" cap="flat" cmpd="sng">
            <a:solidFill>
              <a:srgbClr val="191919"/>
            </a:solidFill>
            <a:prstDash val="solid"/>
            <a:round/>
            <a:headEnd type="none" w="sm" len="sm"/>
            <a:tailEnd type="none" w="sm" len="sm"/>
          </a:ln>
        </p:spPr>
      </p:cxnSp>
      <p:pic>
        <p:nvPicPr>
          <p:cNvPr id="1405" name="Google Shape;1405;p143"/>
          <p:cNvPicPr preferRelativeResize="0"/>
          <p:nvPr/>
        </p:nvPicPr>
        <p:blipFill rotWithShape="1">
          <a:blip r:embed="rId2">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Layout 2 1">
  <p:cSld name="TITLE_2_1_1_1">
    <p:spTree>
      <p:nvGrpSpPr>
        <p:cNvPr id="1" name="Shape 1406"/>
        <p:cNvGrpSpPr/>
        <p:nvPr/>
      </p:nvGrpSpPr>
      <p:grpSpPr>
        <a:xfrm>
          <a:off x="0" y="0"/>
          <a:ext cx="0" cy="0"/>
          <a:chOff x="0" y="0"/>
          <a:chExt cx="0" cy="0"/>
        </a:xfrm>
      </p:grpSpPr>
      <p:sp>
        <p:nvSpPr>
          <p:cNvPr id="1407" name="Google Shape;1407;p14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408" name="Google Shape;1408;p144"/>
          <p:cNvSpPr txBox="1"/>
          <p:nvPr/>
        </p:nvSpPr>
        <p:spPr>
          <a:xfrm>
            <a:off x="523800" y="999900"/>
            <a:ext cx="3219600" cy="942000"/>
          </a:xfrm>
          <a:prstGeom prst="rect">
            <a:avLst/>
          </a:prstGeom>
          <a:noFill/>
          <a:ln>
            <a:noFill/>
          </a:ln>
        </p:spPr>
        <p:txBody>
          <a:bodyPr spcFirstLastPara="1" wrap="square" lIns="0" tIns="91425" rIns="91425" bIns="91425" anchor="t" anchorCtr="0">
            <a:noAutofit/>
          </a:bodyPr>
          <a:lstStyle/>
          <a:p>
            <a:pPr marL="0" marR="0" lvl="0" indent="0" algn="l" rtl="0">
              <a:lnSpc>
                <a:spcPct val="115000"/>
              </a:lnSpc>
              <a:spcBef>
                <a:spcPts val="0"/>
              </a:spcBef>
              <a:spcAft>
                <a:spcPts val="0"/>
              </a:spcAft>
              <a:buClr>
                <a:srgbClr val="000000"/>
              </a:buClr>
              <a:buSzPts val="6000"/>
              <a:buFont typeface="Arial"/>
              <a:buNone/>
            </a:pPr>
            <a:r>
              <a:rPr lang="en-GB" sz="6000" b="1" i="0" u="none" strike="noStrike" cap="none">
                <a:solidFill>
                  <a:srgbClr val="000000"/>
                </a:solidFill>
                <a:latin typeface="DM Sans"/>
                <a:ea typeface="DM Sans"/>
                <a:cs typeface="DM Sans"/>
                <a:sym typeface="DM Sans"/>
              </a:rPr>
              <a:t>Square</a:t>
            </a:r>
            <a:endParaRPr sz="6000" b="1"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5000"/>
              <a:buFont typeface="Arial"/>
              <a:buNone/>
            </a:pPr>
            <a:endParaRPr sz="50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endParaRPr sz="50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5000"/>
              <a:buFont typeface="Arial"/>
              <a:buNone/>
            </a:pPr>
            <a:endParaRPr sz="5000" b="0" i="0" u="none" strike="noStrike" cap="none">
              <a:solidFill>
                <a:srgbClr val="000000"/>
              </a:solidFill>
              <a:latin typeface="DM Sans"/>
              <a:ea typeface="DM Sans"/>
              <a:cs typeface="DM Sans"/>
              <a:sym typeface="DM Sans"/>
            </a:endParaRPr>
          </a:p>
        </p:txBody>
      </p:sp>
      <p:sp>
        <p:nvSpPr>
          <p:cNvPr id="1409" name="Google Shape;1409;p144"/>
          <p:cNvSpPr txBox="1"/>
          <p:nvPr/>
        </p:nvSpPr>
        <p:spPr>
          <a:xfrm>
            <a:off x="523800" y="2113250"/>
            <a:ext cx="5767800" cy="1524600"/>
          </a:xfrm>
          <a:prstGeom prst="rect">
            <a:avLst/>
          </a:prstGeom>
          <a:noFill/>
          <a:ln>
            <a:noFill/>
          </a:ln>
        </p:spPr>
        <p:txBody>
          <a:bodyPr spcFirstLastPara="1" wrap="square" lIns="0" tIns="26775" rIns="26775" bIns="2677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GB" sz="1100" b="0" i="0" u="none" strike="noStrike" cap="none">
                <a:solidFill>
                  <a:srgbClr val="000000"/>
                </a:solidFill>
                <a:latin typeface="DM Sans"/>
                <a:ea typeface="DM Sans"/>
                <a:cs typeface="DM Sans"/>
                <a:sym typeface="DM Sans"/>
              </a:rPr>
              <a:t>Positioning: An essential tool for vendors everywhere.</a:t>
            </a:r>
            <a:endParaRPr sz="11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000000"/>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100"/>
              <a:buFont typeface="Arial"/>
              <a:buNone/>
            </a:pPr>
            <a:r>
              <a:rPr lang="en-GB" sz="1100" b="0" i="0" u="none" strike="noStrike" cap="none">
                <a:solidFill>
                  <a:srgbClr val="000000"/>
                </a:solidFill>
                <a:latin typeface="DM Sans"/>
                <a:ea typeface="DM Sans"/>
                <a:cs typeface="DM Sans"/>
                <a:sym typeface="DM Sans"/>
              </a:rPr>
              <a:t>Mission: "We're building easy tools to empower and enrich people. Tools that shorten the distance between having an idea and making a living from it – because we believe in fair and square. We started with a little white card reader but haven't stopped there. Our new reader helps our sellers accept chip cards and NFC payments, and we have tools for customers too, like our Cash App, which lets people send money to friends and family instantly."</a:t>
            </a:r>
            <a:endParaRPr sz="1100" b="0" i="0" u="none" strike="noStrike" cap="none">
              <a:solidFill>
                <a:srgbClr val="000000"/>
              </a:solidFill>
              <a:latin typeface="DM Sans"/>
              <a:ea typeface="DM Sans"/>
              <a:cs typeface="DM Sans"/>
              <a:sym typeface="DM Sans"/>
            </a:endParaRPr>
          </a:p>
        </p:txBody>
      </p:sp>
      <p:sp>
        <p:nvSpPr>
          <p:cNvPr id="1410" name="Google Shape;1410;p144"/>
          <p:cNvSpPr txBox="1"/>
          <p:nvPr/>
        </p:nvSpPr>
        <p:spPr>
          <a:xfrm>
            <a:off x="523800" y="4483175"/>
            <a:ext cx="1830300" cy="312600"/>
          </a:xfrm>
          <a:prstGeom prst="rect">
            <a:avLst/>
          </a:prstGeom>
          <a:noFill/>
          <a:ln>
            <a:noFill/>
          </a:ln>
        </p:spPr>
        <p:txBody>
          <a:bodyPr spcFirstLastPara="1" wrap="square" lIns="0" tIns="26775" rIns="26775" bIns="26775" anchor="t" anchorCtr="0">
            <a:noAutofit/>
          </a:bodyPr>
          <a:lstStyle/>
          <a:p>
            <a:pPr marL="0" marR="0" lvl="0" indent="0" algn="l" rtl="0">
              <a:lnSpc>
                <a:spcPct val="110000"/>
              </a:lnSpc>
              <a:spcBef>
                <a:spcPts val="0"/>
              </a:spcBef>
              <a:spcAft>
                <a:spcPts val="0"/>
              </a:spcAft>
              <a:buClr>
                <a:srgbClr val="000000"/>
              </a:buClr>
              <a:buSzPts val="900"/>
              <a:buFont typeface="Arial"/>
              <a:buNone/>
            </a:pPr>
            <a:r>
              <a:rPr lang="en-GB" sz="900" b="0" i="0" u="none" strike="noStrike" cap="none">
                <a:solidFill>
                  <a:srgbClr val="000000"/>
                </a:solidFill>
                <a:uFill>
                  <a:noFill/>
                </a:uFill>
                <a:latin typeface="DM Sans"/>
                <a:ea typeface="DM Sans"/>
                <a:cs typeface="DM Sans"/>
                <a:sym typeface="DM Sans"/>
                <a:hlinkClick r:id="rId2">
                  <a:extLst>
                    <a:ext uri="{A12FA001-AC4F-418D-AE19-62706E023703}">
                      <ahyp:hlinkClr xmlns:ahyp="http://schemas.microsoft.com/office/drawing/2018/hyperlinkcolor" val="tx"/>
                    </a:ext>
                  </a:extLst>
                </a:hlinkClick>
              </a:rPr>
              <a:t>www.squareup.com</a:t>
            </a:r>
            <a:endParaRPr sz="900" b="0" i="0" u="none" strike="noStrike" cap="none">
              <a:solidFill>
                <a:srgbClr val="000000"/>
              </a:solidFill>
              <a:latin typeface="DM Sans"/>
              <a:ea typeface="DM Sans"/>
              <a:cs typeface="DM Sans"/>
              <a:sym typeface="DM Sans"/>
            </a:endParaRPr>
          </a:p>
        </p:txBody>
      </p:sp>
      <p:sp>
        <p:nvSpPr>
          <p:cNvPr id="1411" name="Google Shape;1411;p144"/>
          <p:cNvSpPr txBox="1"/>
          <p:nvPr/>
        </p:nvSpPr>
        <p:spPr>
          <a:xfrm>
            <a:off x="523793" y="269903"/>
            <a:ext cx="3000000" cy="408600"/>
          </a:xfrm>
          <a:prstGeom prst="rect">
            <a:avLst/>
          </a:prstGeom>
          <a:noFill/>
          <a:ln>
            <a:noFill/>
          </a:ln>
        </p:spPr>
        <p:txBody>
          <a:bodyPr spcFirstLastPara="1" wrap="square" lIns="0" tIns="91425" rIns="91425" bIns="91425" anchor="t" anchorCtr="0">
            <a:noAutofit/>
          </a:bodyPr>
          <a:lstStyle/>
          <a:p>
            <a:pPr marL="0" marR="0" lvl="0" indent="0" algn="l" rtl="0">
              <a:lnSpc>
                <a:spcPct val="110000"/>
              </a:lnSpc>
              <a:spcBef>
                <a:spcPts val="0"/>
              </a:spcBef>
              <a:spcAft>
                <a:spcPts val="0"/>
              </a:spcAft>
              <a:buClr>
                <a:srgbClr val="000000"/>
              </a:buClr>
              <a:buSzPts val="1100"/>
              <a:buFont typeface="Arial"/>
              <a:buNone/>
            </a:pPr>
            <a:r>
              <a:rPr lang="en-GB" sz="900" b="0" i="0" u="none" strike="noStrike" cap="none">
                <a:solidFill>
                  <a:srgbClr val="000000"/>
                </a:solidFill>
                <a:latin typeface="DM Sans"/>
                <a:ea typeface="DM Sans"/>
                <a:cs typeface="DM Sans"/>
                <a:sym typeface="DM Sans"/>
              </a:rPr>
              <a:t>01 Competitor Analysis. Square</a:t>
            </a:r>
            <a:endParaRPr sz="1000" b="0" i="0" u="none" strike="noStrike" cap="none">
              <a:solidFill>
                <a:srgbClr val="000000"/>
              </a:solidFill>
              <a:latin typeface="DM Sans"/>
              <a:ea typeface="DM Sans"/>
              <a:cs typeface="DM Sans"/>
              <a:sym typeface="DM San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ntent 2">
  <p:cSld name="TITLE_1">
    <p:spTree>
      <p:nvGrpSpPr>
        <p:cNvPr id="1" name="Shape 1412"/>
        <p:cNvGrpSpPr/>
        <p:nvPr/>
      </p:nvGrpSpPr>
      <p:grpSpPr>
        <a:xfrm>
          <a:off x="0" y="0"/>
          <a:ext cx="0" cy="0"/>
          <a:chOff x="0" y="0"/>
          <a:chExt cx="0" cy="0"/>
        </a:xfrm>
      </p:grpSpPr>
      <p:sp>
        <p:nvSpPr>
          <p:cNvPr id="1413" name="Google Shape;1413;p14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14" name="Google Shape;1414;p145"/>
          <p:cNvPicPr preferRelativeResize="0"/>
          <p:nvPr/>
        </p:nvPicPr>
        <p:blipFill rotWithShape="1">
          <a:blip r:embed="rId2">
            <a:alphaModFix/>
          </a:blip>
          <a:srcRect l="49" r="59"/>
          <a:stretch/>
        </p:blipFill>
        <p:spPr>
          <a:xfrm>
            <a:off x="390525" y="305672"/>
            <a:ext cx="347776" cy="152826"/>
          </a:xfrm>
          <a:prstGeom prst="rect">
            <a:avLst/>
          </a:prstGeom>
          <a:noFill/>
          <a:ln>
            <a:noFill/>
          </a:ln>
        </p:spPr>
      </p:pic>
      <p:pic>
        <p:nvPicPr>
          <p:cNvPr id="1415" name="Google Shape;1415;p145"/>
          <p:cNvPicPr preferRelativeResize="0"/>
          <p:nvPr/>
        </p:nvPicPr>
        <p:blipFill rotWithShape="1">
          <a:blip r:embed="rId3">
            <a:alphaModFix amt="12000"/>
          </a:blip>
          <a:srcRect t="7969" r="12117" b="7967"/>
          <a:stretch/>
        </p:blipFill>
        <p:spPr>
          <a:xfrm>
            <a:off x="6253225" y="0"/>
            <a:ext cx="2890775" cy="5143501"/>
          </a:xfrm>
          <a:prstGeom prst="rect">
            <a:avLst/>
          </a:prstGeom>
          <a:noFill/>
          <a:ln>
            <a:noFill/>
          </a:ln>
        </p:spPr>
      </p:pic>
      <p:sp>
        <p:nvSpPr>
          <p:cNvPr id="1416" name="Google Shape;1416;p145"/>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DM Sans Medium"/>
              <a:buNone/>
              <a:defRPr sz="43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17" name="Google Shape;1417;p145"/>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ntent 3">
  <p:cSld name="TITLE_1_2">
    <p:spTree>
      <p:nvGrpSpPr>
        <p:cNvPr id="1" name="Shape 1418"/>
        <p:cNvGrpSpPr/>
        <p:nvPr/>
      </p:nvGrpSpPr>
      <p:grpSpPr>
        <a:xfrm>
          <a:off x="0" y="0"/>
          <a:ext cx="0" cy="0"/>
          <a:chOff x="0" y="0"/>
          <a:chExt cx="0" cy="0"/>
        </a:xfrm>
      </p:grpSpPr>
      <p:sp>
        <p:nvSpPr>
          <p:cNvPr id="1419" name="Google Shape;1419;p146"/>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420" name="Google Shape;1420;p146"/>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400"/>
              <a:buNone/>
              <a:defRPr sz="1400">
                <a:solidFill>
                  <a:srgbClr val="262626"/>
                </a:solidFill>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1421" name="Google Shape;1421;p14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22" name="Google Shape;1422;p146"/>
          <p:cNvPicPr preferRelativeResize="0"/>
          <p:nvPr/>
        </p:nvPicPr>
        <p:blipFill rotWithShape="1">
          <a:blip r:embed="rId2">
            <a:alphaModFix/>
          </a:blip>
          <a:srcRect l="49" r="59"/>
          <a:stretch/>
        </p:blipFill>
        <p:spPr>
          <a:xfrm>
            <a:off x="390525" y="305672"/>
            <a:ext cx="347776" cy="152826"/>
          </a:xfrm>
          <a:prstGeom prst="rect">
            <a:avLst/>
          </a:prstGeom>
          <a:noFill/>
          <a:ln>
            <a:noFill/>
          </a:ln>
        </p:spPr>
      </p:pic>
      <p:pic>
        <p:nvPicPr>
          <p:cNvPr id="1423" name="Google Shape;1423;p146"/>
          <p:cNvPicPr preferRelativeResize="0"/>
          <p:nvPr/>
        </p:nvPicPr>
        <p:blipFill rotWithShape="1">
          <a:blip r:embed="rId3">
            <a:alphaModFix amt="10000"/>
          </a:blip>
          <a:srcRect t="7969" r="12117" b="7967"/>
          <a:stretch/>
        </p:blipFill>
        <p:spPr>
          <a:xfrm>
            <a:off x="6253225" y="0"/>
            <a:ext cx="2890775" cy="5143501"/>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mp; Content" type="secHead">
  <p:cSld name="SECTION_HEADER">
    <p:spTree>
      <p:nvGrpSpPr>
        <p:cNvPr id="1" name="Shape 1424"/>
        <p:cNvGrpSpPr/>
        <p:nvPr/>
      </p:nvGrpSpPr>
      <p:grpSpPr>
        <a:xfrm>
          <a:off x="0" y="0"/>
          <a:ext cx="0" cy="0"/>
          <a:chOff x="0" y="0"/>
          <a:chExt cx="0" cy="0"/>
        </a:xfrm>
      </p:grpSpPr>
      <p:sp>
        <p:nvSpPr>
          <p:cNvPr id="1425" name="Google Shape;1425;p14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426" name="Google Shape;1426;p147"/>
          <p:cNvSpPr txBox="1">
            <a:spLocks noGrp="1"/>
          </p:cNvSpPr>
          <p:nvPr>
            <p:ph type="ctrTitle"/>
          </p:nvPr>
        </p:nvSpPr>
        <p:spPr>
          <a:xfrm>
            <a:off x="570475" y="727875"/>
            <a:ext cx="6107400" cy="64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4100"/>
              <a:buNone/>
              <a:defRPr sz="4100"/>
            </a:lvl2pPr>
            <a:lvl3pPr lvl="2" algn="l">
              <a:lnSpc>
                <a:spcPct val="100000"/>
              </a:lnSpc>
              <a:spcBef>
                <a:spcPts val="0"/>
              </a:spcBef>
              <a:spcAft>
                <a:spcPts val="0"/>
              </a:spcAft>
              <a:buSzPts val="4100"/>
              <a:buNone/>
              <a:defRPr sz="4100"/>
            </a:lvl3pPr>
            <a:lvl4pPr lvl="3" algn="l">
              <a:lnSpc>
                <a:spcPct val="100000"/>
              </a:lnSpc>
              <a:spcBef>
                <a:spcPts val="0"/>
              </a:spcBef>
              <a:spcAft>
                <a:spcPts val="0"/>
              </a:spcAft>
              <a:buSzPts val="4100"/>
              <a:buNone/>
              <a:defRPr sz="4100"/>
            </a:lvl4pPr>
            <a:lvl5pPr lvl="4" algn="l">
              <a:lnSpc>
                <a:spcPct val="100000"/>
              </a:lnSpc>
              <a:spcBef>
                <a:spcPts val="0"/>
              </a:spcBef>
              <a:spcAft>
                <a:spcPts val="0"/>
              </a:spcAft>
              <a:buSzPts val="4100"/>
              <a:buNone/>
              <a:defRPr sz="4100"/>
            </a:lvl5pPr>
            <a:lvl6pPr lvl="5" algn="l">
              <a:lnSpc>
                <a:spcPct val="100000"/>
              </a:lnSpc>
              <a:spcBef>
                <a:spcPts val="0"/>
              </a:spcBef>
              <a:spcAft>
                <a:spcPts val="0"/>
              </a:spcAft>
              <a:buSzPts val="4100"/>
              <a:buNone/>
              <a:defRPr sz="4100"/>
            </a:lvl6pPr>
            <a:lvl7pPr lvl="6" algn="l">
              <a:lnSpc>
                <a:spcPct val="100000"/>
              </a:lnSpc>
              <a:spcBef>
                <a:spcPts val="0"/>
              </a:spcBef>
              <a:spcAft>
                <a:spcPts val="0"/>
              </a:spcAft>
              <a:buSzPts val="4100"/>
              <a:buNone/>
              <a:defRPr sz="4100"/>
            </a:lvl7pPr>
            <a:lvl8pPr lvl="7" algn="l">
              <a:lnSpc>
                <a:spcPct val="100000"/>
              </a:lnSpc>
              <a:spcBef>
                <a:spcPts val="0"/>
              </a:spcBef>
              <a:spcAft>
                <a:spcPts val="0"/>
              </a:spcAft>
              <a:buSzPts val="4100"/>
              <a:buNone/>
              <a:defRPr sz="4100"/>
            </a:lvl8pPr>
            <a:lvl9pPr lvl="8" algn="l">
              <a:lnSpc>
                <a:spcPct val="100000"/>
              </a:lnSpc>
              <a:spcBef>
                <a:spcPts val="0"/>
              </a:spcBef>
              <a:spcAft>
                <a:spcPts val="0"/>
              </a:spcAft>
              <a:buSzPts val="4100"/>
              <a:buNone/>
              <a:defRPr sz="4100"/>
            </a:lvl9pPr>
          </a:lstStyle>
          <a:p>
            <a:endParaRPr/>
          </a:p>
        </p:txBody>
      </p:sp>
      <p:sp>
        <p:nvSpPr>
          <p:cNvPr id="1427" name="Google Shape;1427;p147"/>
          <p:cNvSpPr txBox="1"/>
          <p:nvPr/>
        </p:nvSpPr>
        <p:spPr>
          <a:xfrm>
            <a:off x="570475" y="1660475"/>
            <a:ext cx="4094400" cy="30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1428" name="Google Shape;1428;p147"/>
          <p:cNvSpPr txBox="1">
            <a:spLocks noGrp="1"/>
          </p:cNvSpPr>
          <p:nvPr>
            <p:ph type="subTitle" idx="1"/>
          </p:nvPr>
        </p:nvSpPr>
        <p:spPr>
          <a:xfrm>
            <a:off x="570475" y="1660475"/>
            <a:ext cx="3607200" cy="271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900"/>
              <a:buNone/>
              <a:defRPr sz="900">
                <a:solidFill>
                  <a:srgbClr val="262626"/>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1429" name="Google Shape;1429;p147"/>
          <p:cNvPicPr preferRelativeResize="0"/>
          <p:nvPr/>
        </p:nvPicPr>
        <p:blipFill rotWithShape="1">
          <a:blip r:embed="rId2">
            <a:alphaModFix/>
          </a:blip>
          <a:srcRect t="26690" r="39397"/>
          <a:stretch/>
        </p:blipFill>
        <p:spPr>
          <a:xfrm rot="5400000">
            <a:off x="7670425" y="3698000"/>
            <a:ext cx="1501650" cy="1445499"/>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mp; Content 2">
  <p:cSld name="SECTION_HEADER_3">
    <p:spTree>
      <p:nvGrpSpPr>
        <p:cNvPr id="1" name="Shape 1430"/>
        <p:cNvGrpSpPr/>
        <p:nvPr/>
      </p:nvGrpSpPr>
      <p:grpSpPr>
        <a:xfrm>
          <a:off x="0" y="0"/>
          <a:ext cx="0" cy="0"/>
          <a:chOff x="0" y="0"/>
          <a:chExt cx="0" cy="0"/>
        </a:xfrm>
      </p:grpSpPr>
      <p:sp>
        <p:nvSpPr>
          <p:cNvPr id="1431" name="Google Shape;1431;p14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432" name="Google Shape;1432;p148"/>
          <p:cNvSpPr txBox="1"/>
          <p:nvPr/>
        </p:nvSpPr>
        <p:spPr>
          <a:xfrm>
            <a:off x="583815" y="1600100"/>
            <a:ext cx="4094400" cy="303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oboto"/>
              <a:ea typeface="Roboto"/>
              <a:cs typeface="Roboto"/>
              <a:sym typeface="Roboto"/>
            </a:endParaRPr>
          </a:p>
        </p:txBody>
      </p:sp>
      <p:sp>
        <p:nvSpPr>
          <p:cNvPr id="1433" name="Google Shape;1433;p148"/>
          <p:cNvSpPr txBox="1">
            <a:spLocks noGrp="1"/>
          </p:cNvSpPr>
          <p:nvPr>
            <p:ph type="subTitle" idx="1"/>
          </p:nvPr>
        </p:nvSpPr>
        <p:spPr>
          <a:xfrm>
            <a:off x="583815" y="879775"/>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434" name="Google Shape;1434;p148"/>
          <p:cNvSpPr txBox="1">
            <a:spLocks noGrp="1"/>
          </p:cNvSpPr>
          <p:nvPr>
            <p:ph type="ctrTitle"/>
          </p:nvPr>
        </p:nvSpPr>
        <p:spPr>
          <a:xfrm>
            <a:off x="583815" y="508275"/>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1435" name="Google Shape;1435;p148"/>
          <p:cNvSpPr txBox="1">
            <a:spLocks noGrp="1"/>
          </p:cNvSpPr>
          <p:nvPr>
            <p:ph type="subTitle" idx="2"/>
          </p:nvPr>
        </p:nvSpPr>
        <p:spPr>
          <a:xfrm>
            <a:off x="4678215" y="879775"/>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436" name="Google Shape;1436;p148"/>
          <p:cNvSpPr txBox="1">
            <a:spLocks noGrp="1"/>
          </p:cNvSpPr>
          <p:nvPr>
            <p:ph type="ctrTitle" idx="3"/>
          </p:nvPr>
        </p:nvSpPr>
        <p:spPr>
          <a:xfrm>
            <a:off x="4678215" y="508275"/>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1437" name="Google Shape;1437;p148"/>
          <p:cNvSpPr txBox="1">
            <a:spLocks noGrp="1"/>
          </p:cNvSpPr>
          <p:nvPr>
            <p:ph type="subTitle" idx="4"/>
          </p:nvPr>
        </p:nvSpPr>
        <p:spPr>
          <a:xfrm>
            <a:off x="583815" y="2972450"/>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438" name="Google Shape;1438;p148"/>
          <p:cNvSpPr txBox="1">
            <a:spLocks noGrp="1"/>
          </p:cNvSpPr>
          <p:nvPr>
            <p:ph type="ctrTitle" idx="5"/>
          </p:nvPr>
        </p:nvSpPr>
        <p:spPr>
          <a:xfrm>
            <a:off x="583815" y="2600950"/>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
        <p:nvSpPr>
          <p:cNvPr id="1439" name="Google Shape;1439;p148"/>
          <p:cNvSpPr txBox="1">
            <a:spLocks noGrp="1"/>
          </p:cNvSpPr>
          <p:nvPr>
            <p:ph type="subTitle" idx="6"/>
          </p:nvPr>
        </p:nvSpPr>
        <p:spPr>
          <a:xfrm>
            <a:off x="4678215" y="2972450"/>
            <a:ext cx="3084000" cy="1425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800"/>
              <a:buNone/>
              <a:defRPr sz="800">
                <a:solidFill>
                  <a:srgbClr val="262626"/>
                </a:solidFill>
              </a:defRPr>
            </a:lvl1pPr>
            <a:lvl2pPr lvl="1" algn="l">
              <a:lnSpc>
                <a:spcPct val="115000"/>
              </a:lnSpc>
              <a:spcBef>
                <a:spcPts val="0"/>
              </a:spcBef>
              <a:spcAft>
                <a:spcPts val="0"/>
              </a:spcAft>
              <a:buSzPts val="800"/>
              <a:buNone/>
              <a:defRPr sz="800"/>
            </a:lvl2pPr>
            <a:lvl3pPr lvl="2" algn="l">
              <a:lnSpc>
                <a:spcPct val="115000"/>
              </a:lnSpc>
              <a:spcBef>
                <a:spcPts val="0"/>
              </a:spcBef>
              <a:spcAft>
                <a:spcPts val="0"/>
              </a:spcAft>
              <a:buSzPts val="800"/>
              <a:buNone/>
              <a:defRPr sz="800"/>
            </a:lvl3pPr>
            <a:lvl4pPr lvl="3" algn="l">
              <a:lnSpc>
                <a:spcPct val="115000"/>
              </a:lnSpc>
              <a:spcBef>
                <a:spcPts val="0"/>
              </a:spcBef>
              <a:spcAft>
                <a:spcPts val="0"/>
              </a:spcAft>
              <a:buSzPts val="800"/>
              <a:buNone/>
              <a:defRPr sz="800"/>
            </a:lvl4pPr>
            <a:lvl5pPr lvl="4" algn="l">
              <a:lnSpc>
                <a:spcPct val="115000"/>
              </a:lnSpc>
              <a:spcBef>
                <a:spcPts val="0"/>
              </a:spcBef>
              <a:spcAft>
                <a:spcPts val="0"/>
              </a:spcAft>
              <a:buSzPts val="800"/>
              <a:buNone/>
              <a:defRPr sz="800"/>
            </a:lvl5pPr>
            <a:lvl6pPr lvl="5" algn="l">
              <a:lnSpc>
                <a:spcPct val="115000"/>
              </a:lnSpc>
              <a:spcBef>
                <a:spcPts val="0"/>
              </a:spcBef>
              <a:spcAft>
                <a:spcPts val="0"/>
              </a:spcAft>
              <a:buSzPts val="800"/>
              <a:buNone/>
              <a:defRPr sz="800"/>
            </a:lvl6pPr>
            <a:lvl7pPr lvl="6" algn="l">
              <a:lnSpc>
                <a:spcPct val="115000"/>
              </a:lnSpc>
              <a:spcBef>
                <a:spcPts val="0"/>
              </a:spcBef>
              <a:spcAft>
                <a:spcPts val="0"/>
              </a:spcAft>
              <a:buSzPts val="800"/>
              <a:buNone/>
              <a:defRPr sz="800"/>
            </a:lvl7pPr>
            <a:lvl8pPr lvl="7" algn="l">
              <a:lnSpc>
                <a:spcPct val="115000"/>
              </a:lnSpc>
              <a:spcBef>
                <a:spcPts val="0"/>
              </a:spcBef>
              <a:spcAft>
                <a:spcPts val="0"/>
              </a:spcAft>
              <a:buSzPts val="800"/>
              <a:buNone/>
              <a:defRPr sz="800"/>
            </a:lvl8pPr>
            <a:lvl9pPr lvl="8" algn="l">
              <a:lnSpc>
                <a:spcPct val="115000"/>
              </a:lnSpc>
              <a:spcBef>
                <a:spcPts val="0"/>
              </a:spcBef>
              <a:spcAft>
                <a:spcPts val="0"/>
              </a:spcAft>
              <a:buSzPts val="800"/>
              <a:buNone/>
              <a:defRPr sz="800"/>
            </a:lvl9pPr>
          </a:lstStyle>
          <a:p>
            <a:endParaRPr/>
          </a:p>
        </p:txBody>
      </p:sp>
      <p:sp>
        <p:nvSpPr>
          <p:cNvPr id="1440" name="Google Shape;1440;p148"/>
          <p:cNvSpPr txBox="1">
            <a:spLocks noGrp="1"/>
          </p:cNvSpPr>
          <p:nvPr>
            <p:ph type="ctrTitle" idx="7"/>
          </p:nvPr>
        </p:nvSpPr>
        <p:spPr>
          <a:xfrm>
            <a:off x="4678215" y="2600950"/>
            <a:ext cx="3417600" cy="296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1pPr>
            <a:lvl2pPr lvl="1"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2pPr>
            <a:lvl3pPr lvl="2"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3pPr>
            <a:lvl4pPr lvl="3"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4pPr>
            <a:lvl5pPr lvl="4"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5pPr>
            <a:lvl6pPr lvl="5"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6pPr>
            <a:lvl7pPr lvl="6"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7pPr>
            <a:lvl8pPr lvl="7"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8pPr>
            <a:lvl9pPr lvl="8" algn="l">
              <a:lnSpc>
                <a:spcPct val="100000"/>
              </a:lnSpc>
              <a:spcBef>
                <a:spcPts val="0"/>
              </a:spcBef>
              <a:spcAft>
                <a:spcPts val="0"/>
              </a:spcAft>
              <a:buClr>
                <a:srgbClr val="00A699"/>
              </a:buClr>
              <a:buSzPts val="1000"/>
              <a:buFont typeface="DM Sans"/>
              <a:buNone/>
              <a:defRPr sz="1000" b="1">
                <a:solidFill>
                  <a:srgbClr val="00A699"/>
                </a:solidFill>
                <a:latin typeface="DM Sans"/>
                <a:ea typeface="DM Sans"/>
                <a:cs typeface="DM Sans"/>
                <a:sym typeface="DM Sans"/>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Page 3">
  <p:cSld name="CUSTOM_1_1">
    <p:spTree>
      <p:nvGrpSpPr>
        <p:cNvPr id="1" name="Shape 1441"/>
        <p:cNvGrpSpPr/>
        <p:nvPr/>
      </p:nvGrpSpPr>
      <p:grpSpPr>
        <a:xfrm>
          <a:off x="0" y="0"/>
          <a:ext cx="0" cy="0"/>
          <a:chOff x="0" y="0"/>
          <a:chExt cx="0" cy="0"/>
        </a:xfrm>
      </p:grpSpPr>
      <p:pic>
        <p:nvPicPr>
          <p:cNvPr id="1442" name="Google Shape;1442;p149"/>
          <p:cNvPicPr preferRelativeResize="0"/>
          <p:nvPr/>
        </p:nvPicPr>
        <p:blipFill rotWithShape="1">
          <a:blip r:embed="rId2">
            <a:alphaModFix/>
          </a:blip>
          <a:srcRect l="757" t="5120" r="2011" b="11180"/>
          <a:stretch/>
        </p:blipFill>
        <p:spPr>
          <a:xfrm>
            <a:off x="0" y="-31100"/>
            <a:ext cx="9229728" cy="5295897"/>
          </a:xfrm>
          <a:prstGeom prst="rect">
            <a:avLst/>
          </a:prstGeom>
          <a:noFill/>
          <a:ln>
            <a:noFill/>
          </a:ln>
        </p:spPr>
      </p:pic>
      <p:sp>
        <p:nvSpPr>
          <p:cNvPr id="1443" name="Google Shape;1443;p14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444" name="Google Shape;1444;p149"/>
          <p:cNvSpPr txBox="1">
            <a:spLocks noGrp="1"/>
          </p:cNvSpPr>
          <p:nvPr>
            <p:ph type="subTitle" idx="1"/>
          </p:nvPr>
        </p:nvSpPr>
        <p:spPr>
          <a:xfrm>
            <a:off x="577802" y="2054750"/>
            <a:ext cx="2528100" cy="133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FFFFFF"/>
              </a:buClr>
              <a:buSzPts val="1000"/>
              <a:buFont typeface="DM Sans"/>
              <a:buNone/>
              <a:defRPr sz="1000">
                <a:solidFill>
                  <a:srgbClr val="FFFFFF"/>
                </a:solidFill>
                <a:latin typeface="DM Sans"/>
                <a:ea typeface="DM Sans"/>
                <a:cs typeface="DM Sans"/>
                <a:sym typeface="DM Sans"/>
              </a:defRPr>
            </a:lvl1pPr>
            <a:lvl2pPr lvl="1"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2pPr>
            <a:lvl3pPr lvl="2"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3pPr>
            <a:lvl4pPr lvl="3"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4pPr>
            <a:lvl5pPr lvl="4"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5pPr>
            <a:lvl6pPr lvl="5"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6pPr>
            <a:lvl7pPr lvl="6"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7pPr>
            <a:lvl8pPr lvl="7"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8pPr>
            <a:lvl9pPr lvl="8" algn="l">
              <a:lnSpc>
                <a:spcPct val="115000"/>
              </a:lnSpc>
              <a:spcBef>
                <a:spcPts val="0"/>
              </a:spcBef>
              <a:spcAft>
                <a:spcPts val="0"/>
              </a:spcAft>
              <a:buClr>
                <a:srgbClr val="FFFFFF"/>
              </a:buClr>
              <a:buSzPts val="1100"/>
              <a:buFont typeface="DM Sans"/>
              <a:buNone/>
              <a:defRPr sz="1100">
                <a:solidFill>
                  <a:srgbClr val="FFFFFF"/>
                </a:solidFill>
                <a:latin typeface="DM Sans"/>
                <a:ea typeface="DM Sans"/>
                <a:cs typeface="DM Sans"/>
                <a:sym typeface="DM Sans"/>
              </a:defRPr>
            </a:lvl9pPr>
          </a:lstStyle>
          <a:p>
            <a:endParaRPr/>
          </a:p>
        </p:txBody>
      </p:sp>
      <p:sp>
        <p:nvSpPr>
          <p:cNvPr id="1445" name="Google Shape;1445;p149"/>
          <p:cNvSpPr txBox="1">
            <a:spLocks noGrp="1"/>
          </p:cNvSpPr>
          <p:nvPr>
            <p:ph type="ctrTitle"/>
          </p:nvPr>
        </p:nvSpPr>
        <p:spPr>
          <a:xfrm>
            <a:off x="570208" y="988757"/>
            <a:ext cx="5540700" cy="892500"/>
          </a:xfrm>
          <a:prstGeom prst="rect">
            <a:avLst/>
          </a:prstGeom>
          <a:noFill/>
          <a:ln>
            <a:noFill/>
          </a:ln>
        </p:spPr>
        <p:txBody>
          <a:bodyPr spcFirstLastPara="1" wrap="square" lIns="91425" tIns="91425" rIns="91425" bIns="91425" anchor="t" anchorCtr="0">
            <a:noAutofit/>
          </a:bodyPr>
          <a:lstStyle>
            <a:lvl1pPr lvl="0" algn="l">
              <a:lnSpc>
                <a:spcPct val="8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5300"/>
              <a:buNone/>
              <a:defRPr sz="5300">
                <a:solidFill>
                  <a:srgbClr val="FFFFFF"/>
                </a:solidFill>
              </a:defRPr>
            </a:lvl2pPr>
            <a:lvl3pPr lvl="2" algn="l">
              <a:lnSpc>
                <a:spcPct val="100000"/>
              </a:lnSpc>
              <a:spcBef>
                <a:spcPts val="0"/>
              </a:spcBef>
              <a:spcAft>
                <a:spcPts val="0"/>
              </a:spcAft>
              <a:buClr>
                <a:srgbClr val="FFFFFF"/>
              </a:buClr>
              <a:buSzPts val="5300"/>
              <a:buNone/>
              <a:defRPr sz="5300">
                <a:solidFill>
                  <a:srgbClr val="FFFFFF"/>
                </a:solidFill>
              </a:defRPr>
            </a:lvl3pPr>
            <a:lvl4pPr lvl="3" algn="l">
              <a:lnSpc>
                <a:spcPct val="100000"/>
              </a:lnSpc>
              <a:spcBef>
                <a:spcPts val="0"/>
              </a:spcBef>
              <a:spcAft>
                <a:spcPts val="0"/>
              </a:spcAft>
              <a:buClr>
                <a:srgbClr val="FFFFFF"/>
              </a:buClr>
              <a:buSzPts val="5300"/>
              <a:buNone/>
              <a:defRPr sz="5300">
                <a:solidFill>
                  <a:srgbClr val="FFFFFF"/>
                </a:solidFill>
              </a:defRPr>
            </a:lvl4pPr>
            <a:lvl5pPr lvl="4" algn="l">
              <a:lnSpc>
                <a:spcPct val="100000"/>
              </a:lnSpc>
              <a:spcBef>
                <a:spcPts val="0"/>
              </a:spcBef>
              <a:spcAft>
                <a:spcPts val="0"/>
              </a:spcAft>
              <a:buClr>
                <a:srgbClr val="FFFFFF"/>
              </a:buClr>
              <a:buSzPts val="5300"/>
              <a:buNone/>
              <a:defRPr sz="5300">
                <a:solidFill>
                  <a:srgbClr val="FFFFFF"/>
                </a:solidFill>
              </a:defRPr>
            </a:lvl5pPr>
            <a:lvl6pPr lvl="5" algn="l">
              <a:lnSpc>
                <a:spcPct val="100000"/>
              </a:lnSpc>
              <a:spcBef>
                <a:spcPts val="0"/>
              </a:spcBef>
              <a:spcAft>
                <a:spcPts val="0"/>
              </a:spcAft>
              <a:buClr>
                <a:srgbClr val="FFFFFF"/>
              </a:buClr>
              <a:buSzPts val="5300"/>
              <a:buNone/>
              <a:defRPr sz="5300">
                <a:solidFill>
                  <a:srgbClr val="FFFFFF"/>
                </a:solidFill>
              </a:defRPr>
            </a:lvl6pPr>
            <a:lvl7pPr lvl="6" algn="l">
              <a:lnSpc>
                <a:spcPct val="100000"/>
              </a:lnSpc>
              <a:spcBef>
                <a:spcPts val="0"/>
              </a:spcBef>
              <a:spcAft>
                <a:spcPts val="0"/>
              </a:spcAft>
              <a:buClr>
                <a:srgbClr val="FFFFFF"/>
              </a:buClr>
              <a:buSzPts val="5300"/>
              <a:buNone/>
              <a:defRPr sz="5300">
                <a:solidFill>
                  <a:srgbClr val="FFFFFF"/>
                </a:solidFill>
              </a:defRPr>
            </a:lvl7pPr>
            <a:lvl8pPr lvl="7" algn="l">
              <a:lnSpc>
                <a:spcPct val="100000"/>
              </a:lnSpc>
              <a:spcBef>
                <a:spcPts val="0"/>
              </a:spcBef>
              <a:spcAft>
                <a:spcPts val="0"/>
              </a:spcAft>
              <a:buClr>
                <a:srgbClr val="FFFFFF"/>
              </a:buClr>
              <a:buSzPts val="5300"/>
              <a:buNone/>
              <a:defRPr sz="5300">
                <a:solidFill>
                  <a:srgbClr val="FFFFFF"/>
                </a:solidFill>
              </a:defRPr>
            </a:lvl8pPr>
            <a:lvl9pPr lvl="8" algn="l">
              <a:lnSpc>
                <a:spcPct val="100000"/>
              </a:lnSpc>
              <a:spcBef>
                <a:spcPts val="0"/>
              </a:spcBef>
              <a:spcAft>
                <a:spcPts val="0"/>
              </a:spcAft>
              <a:buClr>
                <a:srgbClr val="FFFFFF"/>
              </a:buClr>
              <a:buSzPts val="5300"/>
              <a:buNone/>
              <a:defRPr sz="5300">
                <a:solidFill>
                  <a:srgbClr val="FFFFFF"/>
                </a:solidFill>
              </a:defRPr>
            </a:lvl9pPr>
          </a:lstStyle>
          <a:p>
            <a:endParaRPr/>
          </a:p>
        </p:txBody>
      </p:sp>
      <p:pic>
        <p:nvPicPr>
          <p:cNvPr id="1446" name="Google Shape;1446;p149"/>
          <p:cNvPicPr preferRelativeResize="0"/>
          <p:nvPr/>
        </p:nvPicPr>
        <p:blipFill rotWithShape="1">
          <a:blip r:embed="rId3">
            <a:alphaModFix/>
          </a:blip>
          <a:srcRect l="49" r="59"/>
          <a:stretch/>
        </p:blipFill>
        <p:spPr>
          <a:xfrm>
            <a:off x="195975" y="4795673"/>
            <a:ext cx="327526" cy="143925"/>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Date - Plum Background 1">
  <p:cSld name="SECTION_HEADER_2_3_1">
    <p:spTree>
      <p:nvGrpSpPr>
        <p:cNvPr id="1" name="Shape 1447"/>
        <p:cNvGrpSpPr/>
        <p:nvPr/>
      </p:nvGrpSpPr>
      <p:grpSpPr>
        <a:xfrm>
          <a:off x="0" y="0"/>
          <a:ext cx="0" cy="0"/>
          <a:chOff x="0" y="0"/>
          <a:chExt cx="0" cy="0"/>
        </a:xfrm>
      </p:grpSpPr>
      <p:sp>
        <p:nvSpPr>
          <p:cNvPr id="1448" name="Google Shape;1448;p150"/>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50"/>
          <p:cNvSpPr txBox="1">
            <a:spLocks noGrp="1"/>
          </p:cNvSpPr>
          <p:nvPr>
            <p:ph type="subTitle" idx="1"/>
          </p:nvPr>
        </p:nvSpPr>
        <p:spPr>
          <a:xfrm>
            <a:off x="3104874" y="4389050"/>
            <a:ext cx="50865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200"/>
              <a:buFont typeface="DM Sans"/>
              <a:buNone/>
              <a:defRPr sz="1200">
                <a:solidFill>
                  <a:schemeClr val="lt1"/>
                </a:solidFill>
                <a:latin typeface="DM Sans"/>
                <a:ea typeface="DM Sans"/>
                <a:cs typeface="DM Sans"/>
                <a:sym typeface="DM Sans"/>
              </a:defRPr>
            </a:lvl1pPr>
            <a:lvl2pPr lvl="1" algn="l">
              <a:lnSpc>
                <a:spcPct val="100000"/>
              </a:lnSpc>
              <a:spcBef>
                <a:spcPts val="0"/>
              </a:spcBef>
              <a:spcAft>
                <a:spcPts val="0"/>
              </a:spcAft>
              <a:buClr>
                <a:schemeClr val="lt1"/>
              </a:buClr>
              <a:buSzPts val="1200"/>
              <a:buNone/>
              <a:defRPr sz="1200">
                <a:solidFill>
                  <a:schemeClr val="lt1"/>
                </a:solidFill>
              </a:defRPr>
            </a:lvl2pPr>
            <a:lvl3pPr lvl="2" algn="l">
              <a:lnSpc>
                <a:spcPct val="100000"/>
              </a:lnSpc>
              <a:spcBef>
                <a:spcPts val="0"/>
              </a:spcBef>
              <a:spcAft>
                <a:spcPts val="0"/>
              </a:spcAft>
              <a:buClr>
                <a:schemeClr val="lt1"/>
              </a:buClr>
              <a:buSzPts val="1200"/>
              <a:buNone/>
              <a:defRPr sz="1200">
                <a:solidFill>
                  <a:schemeClr val="lt1"/>
                </a:solidFill>
              </a:defRPr>
            </a:lvl3pPr>
            <a:lvl4pPr lvl="3" algn="l">
              <a:lnSpc>
                <a:spcPct val="100000"/>
              </a:lnSpc>
              <a:spcBef>
                <a:spcPts val="0"/>
              </a:spcBef>
              <a:spcAft>
                <a:spcPts val="0"/>
              </a:spcAft>
              <a:buClr>
                <a:schemeClr val="lt1"/>
              </a:buClr>
              <a:buSzPts val="1200"/>
              <a:buNone/>
              <a:defRPr sz="1200">
                <a:solidFill>
                  <a:schemeClr val="lt1"/>
                </a:solidFill>
              </a:defRPr>
            </a:lvl4pPr>
            <a:lvl5pPr lvl="4" algn="l">
              <a:lnSpc>
                <a:spcPct val="100000"/>
              </a:lnSpc>
              <a:spcBef>
                <a:spcPts val="0"/>
              </a:spcBef>
              <a:spcAft>
                <a:spcPts val="0"/>
              </a:spcAft>
              <a:buClr>
                <a:schemeClr val="lt1"/>
              </a:buClr>
              <a:buSzPts val="1200"/>
              <a:buNone/>
              <a:defRPr sz="1200">
                <a:solidFill>
                  <a:schemeClr val="lt1"/>
                </a:solidFill>
              </a:defRPr>
            </a:lvl5pPr>
            <a:lvl6pPr lvl="5" algn="l">
              <a:lnSpc>
                <a:spcPct val="100000"/>
              </a:lnSpc>
              <a:spcBef>
                <a:spcPts val="0"/>
              </a:spcBef>
              <a:spcAft>
                <a:spcPts val="0"/>
              </a:spcAft>
              <a:buClr>
                <a:schemeClr val="lt1"/>
              </a:buClr>
              <a:buSzPts val="1200"/>
              <a:buNone/>
              <a:defRPr sz="1200">
                <a:solidFill>
                  <a:schemeClr val="lt1"/>
                </a:solidFill>
              </a:defRPr>
            </a:lvl6pPr>
            <a:lvl7pPr lvl="6" algn="l">
              <a:lnSpc>
                <a:spcPct val="100000"/>
              </a:lnSpc>
              <a:spcBef>
                <a:spcPts val="0"/>
              </a:spcBef>
              <a:spcAft>
                <a:spcPts val="0"/>
              </a:spcAft>
              <a:buClr>
                <a:schemeClr val="lt1"/>
              </a:buClr>
              <a:buSzPts val="1200"/>
              <a:buNone/>
              <a:defRPr sz="1200">
                <a:solidFill>
                  <a:schemeClr val="lt1"/>
                </a:solidFill>
              </a:defRPr>
            </a:lvl7pPr>
            <a:lvl8pPr lvl="7" algn="l">
              <a:lnSpc>
                <a:spcPct val="100000"/>
              </a:lnSpc>
              <a:spcBef>
                <a:spcPts val="0"/>
              </a:spcBef>
              <a:spcAft>
                <a:spcPts val="0"/>
              </a:spcAft>
              <a:buClr>
                <a:schemeClr val="lt1"/>
              </a:buClr>
              <a:buSzPts val="1200"/>
              <a:buNone/>
              <a:defRPr sz="1200">
                <a:solidFill>
                  <a:schemeClr val="lt1"/>
                </a:solidFill>
              </a:defRPr>
            </a:lvl8pPr>
            <a:lvl9pPr lvl="8" algn="l">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450" name="Google Shape;1450;p150"/>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400"/>
              <a:buFont typeface="DM Sans Medium"/>
              <a:buNone/>
              <a:defRPr sz="3400">
                <a:latin typeface="DM Sans Medium"/>
                <a:ea typeface="DM Sans Medium"/>
                <a:cs typeface="DM Sans Medium"/>
                <a:sym typeface="DM Sans Medium"/>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451" name="Google Shape;1451;p15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52" name="Google Shape;1452;p150"/>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Date - Light Plum Background">
  <p:cSld name="SECTION_HEADER_2_3_1_1">
    <p:spTree>
      <p:nvGrpSpPr>
        <p:cNvPr id="1" name="Shape 1453"/>
        <p:cNvGrpSpPr/>
        <p:nvPr/>
      </p:nvGrpSpPr>
      <p:grpSpPr>
        <a:xfrm>
          <a:off x="0" y="0"/>
          <a:ext cx="0" cy="0"/>
          <a:chOff x="0" y="0"/>
          <a:chExt cx="0" cy="0"/>
        </a:xfrm>
      </p:grpSpPr>
      <p:sp>
        <p:nvSpPr>
          <p:cNvPr id="1454" name="Google Shape;1454;p151"/>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51"/>
          <p:cNvSpPr txBox="1">
            <a:spLocks noGrp="1"/>
          </p:cNvSpPr>
          <p:nvPr>
            <p:ph type="subTitle" idx="1"/>
          </p:nvPr>
        </p:nvSpPr>
        <p:spPr>
          <a:xfrm>
            <a:off x="3104880" y="4389050"/>
            <a:ext cx="48390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1456" name="Google Shape;1456;p151"/>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457" name="Google Shape;1457;p15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58" name="Google Shape;1458;p151"/>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ate - Teal Background 1">
  <p:cSld name="SECTION_HEADER_2_3_1_1_1">
    <p:spTree>
      <p:nvGrpSpPr>
        <p:cNvPr id="1" name="Shape 1459"/>
        <p:cNvGrpSpPr/>
        <p:nvPr/>
      </p:nvGrpSpPr>
      <p:grpSpPr>
        <a:xfrm>
          <a:off x="0" y="0"/>
          <a:ext cx="0" cy="0"/>
          <a:chOff x="0" y="0"/>
          <a:chExt cx="0" cy="0"/>
        </a:xfrm>
      </p:grpSpPr>
      <p:sp>
        <p:nvSpPr>
          <p:cNvPr id="1460" name="Google Shape;1460;p152"/>
          <p:cNvSpPr/>
          <p:nvPr/>
        </p:nvSpPr>
        <p:spPr>
          <a:xfrm>
            <a:off x="8471475" y="4484300"/>
            <a:ext cx="10782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52"/>
          <p:cNvSpPr txBox="1">
            <a:spLocks noGrp="1"/>
          </p:cNvSpPr>
          <p:nvPr>
            <p:ph type="subTitle" idx="1"/>
          </p:nvPr>
        </p:nvSpPr>
        <p:spPr>
          <a:xfrm>
            <a:off x="3104879" y="4389050"/>
            <a:ext cx="51246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262626"/>
              </a:buClr>
              <a:buSzPts val="1200"/>
              <a:buFont typeface="DM Sans"/>
              <a:buNone/>
              <a:defRPr sz="1200">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1800"/>
              <a:buNone/>
              <a:defRPr sz="1800">
                <a:solidFill>
                  <a:srgbClr val="262626"/>
                </a:solidFill>
              </a:defRPr>
            </a:lvl2pPr>
            <a:lvl3pPr lvl="2" algn="l">
              <a:lnSpc>
                <a:spcPct val="100000"/>
              </a:lnSpc>
              <a:spcBef>
                <a:spcPts val="0"/>
              </a:spcBef>
              <a:spcAft>
                <a:spcPts val="0"/>
              </a:spcAft>
              <a:buClr>
                <a:srgbClr val="262626"/>
              </a:buClr>
              <a:buSzPts val="1800"/>
              <a:buNone/>
              <a:defRPr sz="1800">
                <a:solidFill>
                  <a:srgbClr val="262626"/>
                </a:solidFill>
              </a:defRPr>
            </a:lvl3pPr>
            <a:lvl4pPr lvl="3" algn="l">
              <a:lnSpc>
                <a:spcPct val="100000"/>
              </a:lnSpc>
              <a:spcBef>
                <a:spcPts val="0"/>
              </a:spcBef>
              <a:spcAft>
                <a:spcPts val="0"/>
              </a:spcAft>
              <a:buClr>
                <a:srgbClr val="262626"/>
              </a:buClr>
              <a:buSzPts val="1800"/>
              <a:buNone/>
              <a:defRPr sz="1800">
                <a:solidFill>
                  <a:srgbClr val="262626"/>
                </a:solidFill>
              </a:defRPr>
            </a:lvl4pPr>
            <a:lvl5pPr lvl="4" algn="l">
              <a:lnSpc>
                <a:spcPct val="100000"/>
              </a:lnSpc>
              <a:spcBef>
                <a:spcPts val="0"/>
              </a:spcBef>
              <a:spcAft>
                <a:spcPts val="0"/>
              </a:spcAft>
              <a:buClr>
                <a:srgbClr val="262626"/>
              </a:buClr>
              <a:buSzPts val="1800"/>
              <a:buNone/>
              <a:defRPr sz="1800">
                <a:solidFill>
                  <a:srgbClr val="262626"/>
                </a:solidFill>
              </a:defRPr>
            </a:lvl5pPr>
            <a:lvl6pPr lvl="5" algn="l">
              <a:lnSpc>
                <a:spcPct val="100000"/>
              </a:lnSpc>
              <a:spcBef>
                <a:spcPts val="0"/>
              </a:spcBef>
              <a:spcAft>
                <a:spcPts val="0"/>
              </a:spcAft>
              <a:buClr>
                <a:srgbClr val="262626"/>
              </a:buClr>
              <a:buSzPts val="1800"/>
              <a:buNone/>
              <a:defRPr sz="1800">
                <a:solidFill>
                  <a:srgbClr val="262626"/>
                </a:solidFill>
              </a:defRPr>
            </a:lvl6pPr>
            <a:lvl7pPr lvl="6" algn="l">
              <a:lnSpc>
                <a:spcPct val="100000"/>
              </a:lnSpc>
              <a:spcBef>
                <a:spcPts val="0"/>
              </a:spcBef>
              <a:spcAft>
                <a:spcPts val="0"/>
              </a:spcAft>
              <a:buClr>
                <a:srgbClr val="262626"/>
              </a:buClr>
              <a:buSzPts val="1800"/>
              <a:buNone/>
              <a:defRPr sz="1800">
                <a:solidFill>
                  <a:srgbClr val="262626"/>
                </a:solidFill>
              </a:defRPr>
            </a:lvl7pPr>
            <a:lvl8pPr lvl="7" algn="l">
              <a:lnSpc>
                <a:spcPct val="100000"/>
              </a:lnSpc>
              <a:spcBef>
                <a:spcPts val="0"/>
              </a:spcBef>
              <a:spcAft>
                <a:spcPts val="0"/>
              </a:spcAft>
              <a:buClr>
                <a:srgbClr val="262626"/>
              </a:buClr>
              <a:buSzPts val="1800"/>
              <a:buNone/>
              <a:defRPr sz="1800">
                <a:solidFill>
                  <a:srgbClr val="262626"/>
                </a:solidFill>
              </a:defRPr>
            </a:lvl8pPr>
            <a:lvl9pPr lvl="8" algn="l">
              <a:lnSpc>
                <a:spcPct val="100000"/>
              </a:lnSpc>
              <a:spcBef>
                <a:spcPts val="0"/>
              </a:spcBef>
              <a:spcAft>
                <a:spcPts val="0"/>
              </a:spcAft>
              <a:buClr>
                <a:srgbClr val="262626"/>
              </a:buClr>
              <a:buSzPts val="1800"/>
              <a:buNone/>
              <a:defRPr sz="1800">
                <a:solidFill>
                  <a:srgbClr val="262626"/>
                </a:solidFill>
              </a:defRPr>
            </a:lvl9pPr>
          </a:lstStyle>
          <a:p>
            <a:endParaRPr/>
          </a:p>
        </p:txBody>
      </p:sp>
      <p:sp>
        <p:nvSpPr>
          <p:cNvPr id="1462" name="Google Shape;1462;p152"/>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4300"/>
              <a:buFont typeface="DM Sans Medium"/>
              <a:buNone/>
              <a:defRPr sz="4300">
                <a:solidFill>
                  <a:srgbClr val="262626"/>
                </a:solidFill>
                <a:latin typeface="DM Sans Medium"/>
                <a:ea typeface="DM Sans Medium"/>
                <a:cs typeface="DM Sans Medium"/>
                <a:sym typeface="DM Sans Medium"/>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463" name="Google Shape;1463;p15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64" name="Google Shape;1464;p152"/>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p:cSld name="TITLE_2">
    <p:spTree>
      <p:nvGrpSpPr>
        <p:cNvPr id="1" name="Shape 13"/>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 Calm white break page_02">
  <p:cSld name="Calm white break page_02">
    <p:bg>
      <p:bgPr>
        <a:solidFill>
          <a:schemeClr val="lt1"/>
        </a:solidFill>
        <a:effectLst/>
      </p:bgPr>
    </p:bg>
    <p:spTree>
      <p:nvGrpSpPr>
        <p:cNvPr id="1" name="Shape 110"/>
        <p:cNvGrpSpPr/>
        <p:nvPr/>
      </p:nvGrpSpPr>
      <p:grpSpPr>
        <a:xfrm>
          <a:off x="0" y="0"/>
          <a:ext cx="0" cy="0"/>
          <a:chOff x="0" y="0"/>
          <a:chExt cx="0" cy="0"/>
        </a:xfrm>
      </p:grpSpPr>
      <p:pic>
        <p:nvPicPr>
          <p:cNvPr id="111" name="Google Shape;111;p41"/>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12" name="Google Shape;112;p4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13" name="Google Shape;113;p4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14" name="Google Shape;114;p41"/>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Example Header 1">
  <p:cSld name="SECTION_HEADER_2_3_1_1_1_2">
    <p:spTree>
      <p:nvGrpSpPr>
        <p:cNvPr id="1" name="Shape 1465"/>
        <p:cNvGrpSpPr/>
        <p:nvPr/>
      </p:nvGrpSpPr>
      <p:grpSpPr>
        <a:xfrm>
          <a:off x="0" y="0"/>
          <a:ext cx="0" cy="0"/>
          <a:chOff x="0" y="0"/>
          <a:chExt cx="0" cy="0"/>
        </a:xfrm>
      </p:grpSpPr>
      <p:sp>
        <p:nvSpPr>
          <p:cNvPr id="1466" name="Google Shape;1466;p153"/>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400"/>
              <a:buFont typeface="DM Sans"/>
              <a:buNone/>
              <a:defRPr sz="3400" b="1">
                <a:solidFill>
                  <a:srgbClr val="262626"/>
                </a:solidFill>
                <a:latin typeface="DM Sans"/>
                <a:ea typeface="DM Sans"/>
                <a:cs typeface="DM Sans"/>
                <a:sym typeface="DM Sans"/>
              </a:defRPr>
            </a:lvl1pPr>
            <a:lvl2pPr lvl="1" algn="l">
              <a:lnSpc>
                <a:spcPct val="100000"/>
              </a:lnSpc>
              <a:spcBef>
                <a:spcPts val="0"/>
              </a:spcBef>
              <a:spcAft>
                <a:spcPts val="0"/>
              </a:spcAft>
              <a:buClr>
                <a:srgbClr val="262626"/>
              </a:buClr>
              <a:buSzPts val="4800"/>
              <a:buNone/>
              <a:defRPr sz="4800">
                <a:solidFill>
                  <a:srgbClr val="262626"/>
                </a:solidFill>
              </a:defRPr>
            </a:lvl2pPr>
            <a:lvl3pPr lvl="2" algn="l">
              <a:lnSpc>
                <a:spcPct val="100000"/>
              </a:lnSpc>
              <a:spcBef>
                <a:spcPts val="0"/>
              </a:spcBef>
              <a:spcAft>
                <a:spcPts val="0"/>
              </a:spcAft>
              <a:buClr>
                <a:srgbClr val="262626"/>
              </a:buClr>
              <a:buSzPts val="4800"/>
              <a:buNone/>
              <a:defRPr sz="4800">
                <a:solidFill>
                  <a:srgbClr val="262626"/>
                </a:solidFill>
              </a:defRPr>
            </a:lvl3pPr>
            <a:lvl4pPr lvl="3" algn="l">
              <a:lnSpc>
                <a:spcPct val="100000"/>
              </a:lnSpc>
              <a:spcBef>
                <a:spcPts val="0"/>
              </a:spcBef>
              <a:spcAft>
                <a:spcPts val="0"/>
              </a:spcAft>
              <a:buClr>
                <a:srgbClr val="262626"/>
              </a:buClr>
              <a:buSzPts val="4800"/>
              <a:buNone/>
              <a:defRPr sz="4800">
                <a:solidFill>
                  <a:srgbClr val="262626"/>
                </a:solidFill>
              </a:defRPr>
            </a:lvl4pPr>
            <a:lvl5pPr lvl="4" algn="l">
              <a:lnSpc>
                <a:spcPct val="100000"/>
              </a:lnSpc>
              <a:spcBef>
                <a:spcPts val="0"/>
              </a:spcBef>
              <a:spcAft>
                <a:spcPts val="0"/>
              </a:spcAft>
              <a:buClr>
                <a:srgbClr val="262626"/>
              </a:buClr>
              <a:buSzPts val="4800"/>
              <a:buNone/>
              <a:defRPr sz="4800">
                <a:solidFill>
                  <a:srgbClr val="262626"/>
                </a:solidFill>
              </a:defRPr>
            </a:lvl5pPr>
            <a:lvl6pPr lvl="5" algn="l">
              <a:lnSpc>
                <a:spcPct val="100000"/>
              </a:lnSpc>
              <a:spcBef>
                <a:spcPts val="0"/>
              </a:spcBef>
              <a:spcAft>
                <a:spcPts val="0"/>
              </a:spcAft>
              <a:buClr>
                <a:srgbClr val="262626"/>
              </a:buClr>
              <a:buSzPts val="4800"/>
              <a:buNone/>
              <a:defRPr sz="4800">
                <a:solidFill>
                  <a:srgbClr val="262626"/>
                </a:solidFill>
              </a:defRPr>
            </a:lvl6pPr>
            <a:lvl7pPr lvl="6" algn="l">
              <a:lnSpc>
                <a:spcPct val="100000"/>
              </a:lnSpc>
              <a:spcBef>
                <a:spcPts val="0"/>
              </a:spcBef>
              <a:spcAft>
                <a:spcPts val="0"/>
              </a:spcAft>
              <a:buClr>
                <a:srgbClr val="262626"/>
              </a:buClr>
              <a:buSzPts val="4800"/>
              <a:buNone/>
              <a:defRPr sz="4800">
                <a:solidFill>
                  <a:srgbClr val="262626"/>
                </a:solidFill>
              </a:defRPr>
            </a:lvl7pPr>
            <a:lvl8pPr lvl="7" algn="l">
              <a:lnSpc>
                <a:spcPct val="100000"/>
              </a:lnSpc>
              <a:spcBef>
                <a:spcPts val="0"/>
              </a:spcBef>
              <a:spcAft>
                <a:spcPts val="0"/>
              </a:spcAft>
              <a:buClr>
                <a:srgbClr val="262626"/>
              </a:buClr>
              <a:buSzPts val="4800"/>
              <a:buNone/>
              <a:defRPr sz="4800">
                <a:solidFill>
                  <a:srgbClr val="262626"/>
                </a:solidFill>
              </a:defRPr>
            </a:lvl8pPr>
            <a:lvl9pPr lvl="8" algn="l">
              <a:lnSpc>
                <a:spcPct val="100000"/>
              </a:lnSpc>
              <a:spcBef>
                <a:spcPts val="0"/>
              </a:spcBef>
              <a:spcAft>
                <a:spcPts val="0"/>
              </a:spcAft>
              <a:buClr>
                <a:srgbClr val="262626"/>
              </a:buClr>
              <a:buSzPts val="4800"/>
              <a:buNone/>
              <a:defRPr sz="4800">
                <a:solidFill>
                  <a:srgbClr val="262626"/>
                </a:solidFill>
              </a:defRPr>
            </a:lvl9pPr>
          </a:lstStyle>
          <a:p>
            <a:endParaRPr/>
          </a:p>
        </p:txBody>
      </p:sp>
      <p:sp>
        <p:nvSpPr>
          <p:cNvPr id="1467" name="Google Shape;1467;p153"/>
          <p:cNvSpPr/>
          <p:nvPr/>
        </p:nvSpPr>
        <p:spPr>
          <a:xfrm>
            <a:off x="8471475" y="4484300"/>
            <a:ext cx="1078500" cy="1078200"/>
          </a:xfrm>
          <a:prstGeom prst="ellipse">
            <a:avLst/>
          </a:prstGeom>
          <a:solidFill>
            <a:srgbClr val="7084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5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69" name="Google Shape;1469;p153"/>
          <p:cNvPicPr preferRelativeResize="0"/>
          <p:nvPr/>
        </p:nvPicPr>
        <p:blipFill rotWithShape="1">
          <a:blip r:embed="rId2">
            <a:alphaModFix/>
          </a:blip>
          <a:srcRect/>
          <a:stretch/>
        </p:blipFill>
        <p:spPr>
          <a:xfrm>
            <a:off x="390525" y="348200"/>
            <a:ext cx="579973" cy="254851"/>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Example Header 2">
  <p:cSld name="SECTION_HEADER_2_3_1_1_1_2_1">
    <p:spTree>
      <p:nvGrpSpPr>
        <p:cNvPr id="1" name="Shape 1470"/>
        <p:cNvGrpSpPr/>
        <p:nvPr/>
      </p:nvGrpSpPr>
      <p:grpSpPr>
        <a:xfrm>
          <a:off x="0" y="0"/>
          <a:ext cx="0" cy="0"/>
          <a:chOff x="0" y="0"/>
          <a:chExt cx="0" cy="0"/>
        </a:xfrm>
      </p:grpSpPr>
      <p:sp>
        <p:nvSpPr>
          <p:cNvPr id="1471" name="Google Shape;1471;p154"/>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1472" name="Google Shape;1472;p154"/>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5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74" name="Google Shape;1474;p154"/>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Example Header 3">
  <p:cSld name="SECTION_HEADER_2_3_1_1_1_2_1_1">
    <p:spTree>
      <p:nvGrpSpPr>
        <p:cNvPr id="1" name="Shape 1475"/>
        <p:cNvGrpSpPr/>
        <p:nvPr/>
      </p:nvGrpSpPr>
      <p:grpSpPr>
        <a:xfrm>
          <a:off x="0" y="0"/>
          <a:ext cx="0" cy="0"/>
          <a:chOff x="0" y="0"/>
          <a:chExt cx="0" cy="0"/>
        </a:xfrm>
      </p:grpSpPr>
      <p:sp>
        <p:nvSpPr>
          <p:cNvPr id="1476" name="Google Shape;1476;p155"/>
          <p:cNvSpPr txBox="1">
            <a:spLocks noGrp="1"/>
          </p:cNvSpPr>
          <p:nvPr>
            <p:ph type="ctrTitle"/>
          </p:nvPr>
        </p:nvSpPr>
        <p:spPr>
          <a:xfrm>
            <a:off x="390527" y="38544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400"/>
              <a:buFont typeface="DM Sans"/>
              <a:buNone/>
              <a:defRPr sz="3400" b="1">
                <a:solidFill>
                  <a:srgbClr val="FFFFFF"/>
                </a:solidFill>
                <a:latin typeface="DM Sans"/>
                <a:ea typeface="DM Sans"/>
                <a:cs typeface="DM Sans"/>
                <a:sym typeface="DM Sans"/>
              </a:defRPr>
            </a:lvl1pPr>
            <a:lvl2pPr lvl="1" algn="l">
              <a:lnSpc>
                <a:spcPct val="100000"/>
              </a:lnSpc>
              <a:spcBef>
                <a:spcPts val="0"/>
              </a:spcBef>
              <a:spcAft>
                <a:spcPts val="0"/>
              </a:spcAft>
              <a:buClr>
                <a:srgbClr val="6FD2C9"/>
              </a:buClr>
              <a:buSzPts val="4800"/>
              <a:buNone/>
              <a:defRPr sz="4800">
                <a:solidFill>
                  <a:srgbClr val="6FD2C9"/>
                </a:solidFill>
              </a:defRPr>
            </a:lvl2pPr>
            <a:lvl3pPr lvl="2" algn="l">
              <a:lnSpc>
                <a:spcPct val="100000"/>
              </a:lnSpc>
              <a:spcBef>
                <a:spcPts val="0"/>
              </a:spcBef>
              <a:spcAft>
                <a:spcPts val="0"/>
              </a:spcAft>
              <a:buClr>
                <a:srgbClr val="6FD2C9"/>
              </a:buClr>
              <a:buSzPts val="4800"/>
              <a:buNone/>
              <a:defRPr sz="4800">
                <a:solidFill>
                  <a:srgbClr val="6FD2C9"/>
                </a:solidFill>
              </a:defRPr>
            </a:lvl3pPr>
            <a:lvl4pPr lvl="3" algn="l">
              <a:lnSpc>
                <a:spcPct val="100000"/>
              </a:lnSpc>
              <a:spcBef>
                <a:spcPts val="0"/>
              </a:spcBef>
              <a:spcAft>
                <a:spcPts val="0"/>
              </a:spcAft>
              <a:buClr>
                <a:srgbClr val="6FD2C9"/>
              </a:buClr>
              <a:buSzPts val="4800"/>
              <a:buNone/>
              <a:defRPr sz="4800">
                <a:solidFill>
                  <a:srgbClr val="6FD2C9"/>
                </a:solidFill>
              </a:defRPr>
            </a:lvl4pPr>
            <a:lvl5pPr lvl="4" algn="l">
              <a:lnSpc>
                <a:spcPct val="100000"/>
              </a:lnSpc>
              <a:spcBef>
                <a:spcPts val="0"/>
              </a:spcBef>
              <a:spcAft>
                <a:spcPts val="0"/>
              </a:spcAft>
              <a:buClr>
                <a:srgbClr val="6FD2C9"/>
              </a:buClr>
              <a:buSzPts val="4800"/>
              <a:buNone/>
              <a:defRPr sz="4800">
                <a:solidFill>
                  <a:srgbClr val="6FD2C9"/>
                </a:solidFill>
              </a:defRPr>
            </a:lvl5pPr>
            <a:lvl6pPr lvl="5" algn="l">
              <a:lnSpc>
                <a:spcPct val="100000"/>
              </a:lnSpc>
              <a:spcBef>
                <a:spcPts val="0"/>
              </a:spcBef>
              <a:spcAft>
                <a:spcPts val="0"/>
              </a:spcAft>
              <a:buClr>
                <a:srgbClr val="6FD2C9"/>
              </a:buClr>
              <a:buSzPts val="4800"/>
              <a:buNone/>
              <a:defRPr sz="4800">
                <a:solidFill>
                  <a:srgbClr val="6FD2C9"/>
                </a:solidFill>
              </a:defRPr>
            </a:lvl6pPr>
            <a:lvl7pPr lvl="6" algn="l">
              <a:lnSpc>
                <a:spcPct val="100000"/>
              </a:lnSpc>
              <a:spcBef>
                <a:spcPts val="0"/>
              </a:spcBef>
              <a:spcAft>
                <a:spcPts val="0"/>
              </a:spcAft>
              <a:buClr>
                <a:srgbClr val="6FD2C9"/>
              </a:buClr>
              <a:buSzPts val="4800"/>
              <a:buNone/>
              <a:defRPr sz="4800">
                <a:solidFill>
                  <a:srgbClr val="6FD2C9"/>
                </a:solidFill>
              </a:defRPr>
            </a:lvl7pPr>
            <a:lvl8pPr lvl="7" algn="l">
              <a:lnSpc>
                <a:spcPct val="100000"/>
              </a:lnSpc>
              <a:spcBef>
                <a:spcPts val="0"/>
              </a:spcBef>
              <a:spcAft>
                <a:spcPts val="0"/>
              </a:spcAft>
              <a:buClr>
                <a:srgbClr val="6FD2C9"/>
              </a:buClr>
              <a:buSzPts val="4800"/>
              <a:buNone/>
              <a:defRPr sz="4800">
                <a:solidFill>
                  <a:srgbClr val="6FD2C9"/>
                </a:solidFill>
              </a:defRPr>
            </a:lvl8pPr>
            <a:lvl9pPr lvl="8" algn="l">
              <a:lnSpc>
                <a:spcPct val="100000"/>
              </a:lnSpc>
              <a:spcBef>
                <a:spcPts val="0"/>
              </a:spcBef>
              <a:spcAft>
                <a:spcPts val="0"/>
              </a:spcAft>
              <a:buClr>
                <a:srgbClr val="6FD2C9"/>
              </a:buClr>
              <a:buSzPts val="4800"/>
              <a:buNone/>
              <a:defRPr sz="4800">
                <a:solidFill>
                  <a:srgbClr val="6FD2C9"/>
                </a:solidFill>
              </a:defRPr>
            </a:lvl9pPr>
          </a:lstStyle>
          <a:p>
            <a:endParaRPr/>
          </a:p>
        </p:txBody>
      </p:sp>
      <p:sp>
        <p:nvSpPr>
          <p:cNvPr id="1477" name="Google Shape;1477;p155"/>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5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79" name="Google Shape;1479;p155"/>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al Background 1 1">
  <p:cSld name="SECTION_HEADER_2_3_1_1_1_1">
    <p:spTree>
      <p:nvGrpSpPr>
        <p:cNvPr id="1" name="Shape 1480"/>
        <p:cNvGrpSpPr/>
        <p:nvPr/>
      </p:nvGrpSpPr>
      <p:grpSpPr>
        <a:xfrm>
          <a:off x="0" y="0"/>
          <a:ext cx="0" cy="0"/>
          <a:chOff x="0" y="0"/>
          <a:chExt cx="0" cy="0"/>
        </a:xfrm>
      </p:grpSpPr>
      <p:sp>
        <p:nvSpPr>
          <p:cNvPr id="1481" name="Google Shape;1481;p156"/>
          <p:cNvSpPr/>
          <p:nvPr/>
        </p:nvSpPr>
        <p:spPr>
          <a:xfrm>
            <a:off x="8471475" y="4484300"/>
            <a:ext cx="1078200" cy="1078200"/>
          </a:xfrm>
          <a:prstGeom prst="ellipse">
            <a:avLst/>
          </a:prstGeom>
          <a:solidFill>
            <a:srgbClr val="BBEB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56"/>
          <p:cNvSpPr txBox="1">
            <a:spLocks noGrp="1"/>
          </p:cNvSpPr>
          <p:nvPr>
            <p:ph type="subTitle" idx="1"/>
          </p:nvPr>
        </p:nvSpPr>
        <p:spPr>
          <a:xfrm>
            <a:off x="3104879" y="4389050"/>
            <a:ext cx="4934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483" name="Google Shape;1483;p156"/>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1484" name="Google Shape;1484;p15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85" name="Google Shape;1485;p156"/>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eal Background 1 1 1">
  <p:cSld name="SECTION_HEADER_2_3_1_1_1_1_1">
    <p:spTree>
      <p:nvGrpSpPr>
        <p:cNvPr id="1" name="Shape 1486"/>
        <p:cNvGrpSpPr/>
        <p:nvPr/>
      </p:nvGrpSpPr>
      <p:grpSpPr>
        <a:xfrm>
          <a:off x="0" y="0"/>
          <a:ext cx="0" cy="0"/>
          <a:chOff x="0" y="0"/>
          <a:chExt cx="0" cy="0"/>
        </a:xfrm>
      </p:grpSpPr>
      <p:sp>
        <p:nvSpPr>
          <p:cNvPr id="1487" name="Google Shape;1487;p157"/>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57"/>
          <p:cNvSpPr txBox="1">
            <a:spLocks noGrp="1"/>
          </p:cNvSpPr>
          <p:nvPr>
            <p:ph type="subTitle" idx="1"/>
          </p:nvPr>
        </p:nvSpPr>
        <p:spPr>
          <a:xfrm>
            <a:off x="3104874" y="4389050"/>
            <a:ext cx="51057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1200"/>
              <a:buFont typeface="DM Sans"/>
              <a:buNone/>
              <a:defRPr sz="1200">
                <a:solidFill>
                  <a:srgbClr val="FFFFFF"/>
                </a:solidFill>
                <a:latin typeface="DM Sans"/>
                <a:ea typeface="DM Sans"/>
                <a:cs typeface="DM Sans"/>
                <a:sym typeface="DM Sans"/>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489" name="Google Shape;1489;p157"/>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1490" name="Google Shape;1490;p15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491" name="Google Shape;1491;p157"/>
          <p:cNvPicPr preferRelativeResize="0"/>
          <p:nvPr/>
        </p:nvPicPr>
        <p:blipFill rotWithShape="1">
          <a:blip r:embed="rId2">
            <a:alphaModFix/>
          </a:blip>
          <a:srcRect l="49" r="49"/>
          <a:stretch/>
        </p:blipFill>
        <p:spPr>
          <a:xfrm>
            <a:off x="390525" y="348200"/>
            <a:ext cx="579973" cy="254851"/>
          </a:xfrm>
          <a:prstGeom prst="rect">
            <a:avLst/>
          </a:prstGeom>
          <a:noFill/>
          <a:ln>
            <a:noFill/>
          </a:ln>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92"/>
        <p:cNvGrpSpPr/>
        <p:nvPr/>
      </p:nvGrpSpPr>
      <p:grpSpPr>
        <a:xfrm>
          <a:off x="0" y="0"/>
          <a:ext cx="0" cy="0"/>
          <a:chOff x="0" y="0"/>
          <a:chExt cx="0" cy="0"/>
        </a:xfrm>
      </p:grpSpPr>
      <p:sp>
        <p:nvSpPr>
          <p:cNvPr id="1493" name="Google Shape;1493;p158"/>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5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58"/>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496" name="Google Shape;1496;p158"/>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97" name="Google Shape;1497;p15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8"/>
        <p:cNvGrpSpPr/>
        <p:nvPr/>
      </p:nvGrpSpPr>
      <p:grpSpPr>
        <a:xfrm>
          <a:off x="0" y="0"/>
          <a:ext cx="0" cy="0"/>
          <a:chOff x="0" y="0"/>
          <a:chExt cx="0" cy="0"/>
        </a:xfrm>
      </p:grpSpPr>
      <p:sp>
        <p:nvSpPr>
          <p:cNvPr id="1499" name="Google Shape;1499;p159"/>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5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5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1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502" name="Google Shape;1502;p159"/>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03" name="Google Shape;1503;p159"/>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04" name="Google Shape;1504;p15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5"/>
        <p:cNvGrpSpPr/>
        <p:nvPr/>
      </p:nvGrpSpPr>
      <p:grpSpPr>
        <a:xfrm>
          <a:off x="0" y="0"/>
          <a:ext cx="0" cy="0"/>
          <a:chOff x="0" y="0"/>
          <a:chExt cx="0" cy="0"/>
        </a:xfrm>
      </p:grpSpPr>
      <p:sp>
        <p:nvSpPr>
          <p:cNvPr id="1506" name="Google Shape;1506;p160"/>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60"/>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60"/>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509" name="Google Shape;1509;p16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0"/>
        <p:cNvGrpSpPr/>
        <p:nvPr/>
      </p:nvGrpSpPr>
      <p:grpSpPr>
        <a:xfrm>
          <a:off x="0" y="0"/>
          <a:ext cx="0" cy="0"/>
          <a:chOff x="0" y="0"/>
          <a:chExt cx="0" cy="0"/>
        </a:xfrm>
      </p:grpSpPr>
      <p:sp>
        <p:nvSpPr>
          <p:cNvPr id="1511" name="Google Shape;1511;p161"/>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61"/>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61"/>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14" name="Google Shape;1514;p161"/>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515" name="Google Shape;1515;p16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16"/>
        <p:cNvGrpSpPr/>
        <p:nvPr/>
      </p:nvGrpSpPr>
      <p:grpSpPr>
        <a:xfrm>
          <a:off x="0" y="0"/>
          <a:ext cx="0" cy="0"/>
          <a:chOff x="0" y="0"/>
          <a:chExt cx="0" cy="0"/>
        </a:xfrm>
      </p:grpSpPr>
      <p:sp>
        <p:nvSpPr>
          <p:cNvPr id="1517" name="Google Shape;1517;p162"/>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1518" name="Google Shape;1518;p16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1 Calm white break page_03">
  <p:cSld name="Calm white break page_03">
    <p:bg>
      <p:bgPr>
        <a:solidFill>
          <a:schemeClr val="lt1"/>
        </a:solidFill>
        <a:effectLst/>
      </p:bgPr>
    </p:bg>
    <p:spTree>
      <p:nvGrpSpPr>
        <p:cNvPr id="1" name="Shape 115"/>
        <p:cNvGrpSpPr/>
        <p:nvPr/>
      </p:nvGrpSpPr>
      <p:grpSpPr>
        <a:xfrm>
          <a:off x="0" y="0"/>
          <a:ext cx="0" cy="0"/>
          <a:chOff x="0" y="0"/>
          <a:chExt cx="0" cy="0"/>
        </a:xfrm>
      </p:grpSpPr>
      <p:pic>
        <p:nvPicPr>
          <p:cNvPr id="116" name="Google Shape;116;p42"/>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17" name="Google Shape;117;p4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18" name="Google Shape;118;p4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19" name="Google Shape;119;p42"/>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19"/>
        <p:cNvGrpSpPr/>
        <p:nvPr/>
      </p:nvGrpSpPr>
      <p:grpSpPr>
        <a:xfrm>
          <a:off x="0" y="0"/>
          <a:ext cx="0" cy="0"/>
          <a:chOff x="0" y="0"/>
          <a:chExt cx="0" cy="0"/>
        </a:xfrm>
      </p:grpSpPr>
      <p:sp>
        <p:nvSpPr>
          <p:cNvPr id="1520" name="Google Shape;1520;p163"/>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63"/>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6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1523" name="Google Shape;1523;p163"/>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24" name="Google Shape;1524;p16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1525" name="Google Shape;1525;p163"/>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6"/>
        <p:cNvGrpSpPr/>
        <p:nvPr/>
      </p:nvGrpSpPr>
      <p:grpSpPr>
        <a:xfrm>
          <a:off x="0" y="0"/>
          <a:ext cx="0" cy="0"/>
          <a:chOff x="0" y="0"/>
          <a:chExt cx="0" cy="0"/>
        </a:xfrm>
      </p:grpSpPr>
      <p:sp>
        <p:nvSpPr>
          <p:cNvPr id="1527" name="Google Shape;1527;p164"/>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6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64"/>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530" name="Google Shape;1530;p164"/>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31"/>
        <p:cNvGrpSpPr/>
        <p:nvPr/>
      </p:nvGrpSpPr>
      <p:grpSpPr>
        <a:xfrm>
          <a:off x="0" y="0"/>
          <a:ext cx="0" cy="0"/>
          <a:chOff x="0" y="0"/>
          <a:chExt cx="0" cy="0"/>
        </a:xfrm>
      </p:grpSpPr>
      <p:sp>
        <p:nvSpPr>
          <p:cNvPr id="1532" name="Google Shape;1532;p165"/>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533" name="Google Shape;1533;p165"/>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534" name="Google Shape;1534;p165"/>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35"/>
        <p:cNvGrpSpPr/>
        <p:nvPr/>
      </p:nvGrpSpPr>
      <p:grpSpPr>
        <a:xfrm>
          <a:off x="0" y="0"/>
          <a:ext cx="0" cy="0"/>
          <a:chOff x="0" y="0"/>
          <a:chExt cx="0" cy="0"/>
        </a:xfrm>
      </p:grpSpPr>
      <p:sp>
        <p:nvSpPr>
          <p:cNvPr id="1536" name="Google Shape;1536;p16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537" name="Google Shape;1537;p166"/>
          <p:cNvPicPr preferRelativeResize="0"/>
          <p:nvPr/>
        </p:nvPicPr>
        <p:blipFill rotWithShape="1">
          <a:blip r:embed="rId2">
            <a:alphaModFix/>
          </a:blip>
          <a:srcRect t="7969" r="12117" b="7967"/>
          <a:stretch/>
        </p:blipFill>
        <p:spPr>
          <a:xfrm>
            <a:off x="6253225" y="0"/>
            <a:ext cx="2890775" cy="5143501"/>
          </a:xfrm>
          <a:prstGeom prst="rect">
            <a:avLst/>
          </a:prstGeom>
          <a:noFill/>
          <a:ln>
            <a:noFill/>
          </a:ln>
        </p:spPr>
      </p:pic>
      <p:sp>
        <p:nvSpPr>
          <p:cNvPr id="1538" name="Google Shape;1538;p166"/>
          <p:cNvSpPr txBox="1">
            <a:spLocks noGrp="1"/>
          </p:cNvSpPr>
          <p:nvPr>
            <p:ph type="ctrTitle"/>
          </p:nvPr>
        </p:nvSpPr>
        <p:spPr>
          <a:xfrm>
            <a:off x="570475" y="727875"/>
            <a:ext cx="6107400" cy="644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4100"/>
              <a:buNone/>
              <a:defRPr sz="4100"/>
            </a:lvl2pPr>
            <a:lvl3pPr lvl="2" algn="l">
              <a:lnSpc>
                <a:spcPct val="100000"/>
              </a:lnSpc>
              <a:spcBef>
                <a:spcPts val="0"/>
              </a:spcBef>
              <a:spcAft>
                <a:spcPts val="0"/>
              </a:spcAft>
              <a:buSzPts val="4100"/>
              <a:buNone/>
              <a:defRPr sz="4100"/>
            </a:lvl3pPr>
            <a:lvl4pPr lvl="3" algn="l">
              <a:lnSpc>
                <a:spcPct val="100000"/>
              </a:lnSpc>
              <a:spcBef>
                <a:spcPts val="0"/>
              </a:spcBef>
              <a:spcAft>
                <a:spcPts val="0"/>
              </a:spcAft>
              <a:buSzPts val="4100"/>
              <a:buNone/>
              <a:defRPr sz="4100"/>
            </a:lvl4pPr>
            <a:lvl5pPr lvl="4" algn="l">
              <a:lnSpc>
                <a:spcPct val="100000"/>
              </a:lnSpc>
              <a:spcBef>
                <a:spcPts val="0"/>
              </a:spcBef>
              <a:spcAft>
                <a:spcPts val="0"/>
              </a:spcAft>
              <a:buSzPts val="4100"/>
              <a:buNone/>
              <a:defRPr sz="4100"/>
            </a:lvl5pPr>
            <a:lvl6pPr lvl="5" algn="l">
              <a:lnSpc>
                <a:spcPct val="100000"/>
              </a:lnSpc>
              <a:spcBef>
                <a:spcPts val="0"/>
              </a:spcBef>
              <a:spcAft>
                <a:spcPts val="0"/>
              </a:spcAft>
              <a:buSzPts val="4100"/>
              <a:buNone/>
              <a:defRPr sz="4100"/>
            </a:lvl6pPr>
            <a:lvl7pPr lvl="6" algn="l">
              <a:lnSpc>
                <a:spcPct val="100000"/>
              </a:lnSpc>
              <a:spcBef>
                <a:spcPts val="0"/>
              </a:spcBef>
              <a:spcAft>
                <a:spcPts val="0"/>
              </a:spcAft>
              <a:buSzPts val="4100"/>
              <a:buNone/>
              <a:defRPr sz="4100"/>
            </a:lvl7pPr>
            <a:lvl8pPr lvl="7" algn="l">
              <a:lnSpc>
                <a:spcPct val="100000"/>
              </a:lnSpc>
              <a:spcBef>
                <a:spcPts val="0"/>
              </a:spcBef>
              <a:spcAft>
                <a:spcPts val="0"/>
              </a:spcAft>
              <a:buSzPts val="4100"/>
              <a:buNone/>
              <a:defRPr sz="4100"/>
            </a:lvl8pPr>
            <a:lvl9pPr lvl="8" algn="l">
              <a:lnSpc>
                <a:spcPct val="100000"/>
              </a:lnSpc>
              <a:spcBef>
                <a:spcPts val="0"/>
              </a:spcBef>
              <a:spcAft>
                <a:spcPts val="0"/>
              </a:spcAft>
              <a:buSzPts val="4100"/>
              <a:buNone/>
              <a:defRPr sz="4100"/>
            </a:lvl9pPr>
          </a:lstStyle>
          <a:p>
            <a:endParaRPr/>
          </a:p>
        </p:txBody>
      </p:sp>
      <p:sp>
        <p:nvSpPr>
          <p:cNvPr id="1539" name="Google Shape;1539;p166"/>
          <p:cNvSpPr txBox="1">
            <a:spLocks noGrp="1"/>
          </p:cNvSpPr>
          <p:nvPr>
            <p:ph type="subTitle" idx="1"/>
          </p:nvPr>
        </p:nvSpPr>
        <p:spPr>
          <a:xfrm>
            <a:off x="570475" y="1660475"/>
            <a:ext cx="3607200" cy="27144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Clr>
                <a:srgbClr val="262626"/>
              </a:buClr>
              <a:buSzPts val="900"/>
              <a:buNone/>
              <a:defRPr sz="900">
                <a:solidFill>
                  <a:srgbClr val="262626"/>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estimonials 1">
  <p:cSld name="BLANK_2">
    <p:spTree>
      <p:nvGrpSpPr>
        <p:cNvPr id="1" name="Shape 1540"/>
        <p:cNvGrpSpPr/>
        <p:nvPr/>
      </p:nvGrpSpPr>
      <p:grpSpPr>
        <a:xfrm>
          <a:off x="0" y="0"/>
          <a:ext cx="0" cy="0"/>
          <a:chOff x="0" y="0"/>
          <a:chExt cx="0" cy="0"/>
        </a:xfrm>
      </p:grpSpPr>
      <p:sp>
        <p:nvSpPr>
          <p:cNvPr id="1541" name="Google Shape;1541;p167"/>
          <p:cNvSpPr txBox="1">
            <a:spLocks noGrp="1"/>
          </p:cNvSpPr>
          <p:nvPr>
            <p:ph type="body" idx="1"/>
          </p:nvPr>
        </p:nvSpPr>
        <p:spPr>
          <a:xfrm>
            <a:off x="849188" y="78019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1542" name="Google Shape;1542;p167"/>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cxnSp>
        <p:nvCxnSpPr>
          <p:cNvPr id="1543" name="Google Shape;1543;p167"/>
          <p:cNvCxnSpPr/>
          <p:nvPr/>
        </p:nvCxnSpPr>
        <p:spPr>
          <a:xfrm>
            <a:off x="669488" y="774490"/>
            <a:ext cx="0" cy="827100"/>
          </a:xfrm>
          <a:prstGeom prst="straightConnector1">
            <a:avLst/>
          </a:prstGeom>
          <a:noFill/>
          <a:ln w="28575" cap="flat" cmpd="sng">
            <a:solidFill>
              <a:srgbClr val="6FD2C9"/>
            </a:solidFill>
            <a:prstDash val="solid"/>
            <a:round/>
            <a:headEnd type="none" w="sm" len="sm"/>
            <a:tailEnd type="none" w="sm" len="sm"/>
          </a:ln>
        </p:spPr>
      </p:cxnSp>
      <p:cxnSp>
        <p:nvCxnSpPr>
          <p:cNvPr id="1544" name="Google Shape;1544;p167"/>
          <p:cNvCxnSpPr/>
          <p:nvPr/>
        </p:nvCxnSpPr>
        <p:spPr>
          <a:xfrm>
            <a:off x="1633813" y="1717121"/>
            <a:ext cx="0" cy="827100"/>
          </a:xfrm>
          <a:prstGeom prst="straightConnector1">
            <a:avLst/>
          </a:prstGeom>
          <a:noFill/>
          <a:ln w="28575" cap="flat" cmpd="sng">
            <a:solidFill>
              <a:srgbClr val="6FD2C9"/>
            </a:solidFill>
            <a:prstDash val="solid"/>
            <a:round/>
            <a:headEnd type="none" w="sm" len="sm"/>
            <a:tailEnd type="none" w="sm" len="sm"/>
          </a:ln>
        </p:spPr>
      </p:cxnSp>
      <p:cxnSp>
        <p:nvCxnSpPr>
          <p:cNvPr id="1545" name="Google Shape;1545;p167"/>
          <p:cNvCxnSpPr/>
          <p:nvPr/>
        </p:nvCxnSpPr>
        <p:spPr>
          <a:xfrm>
            <a:off x="669488" y="2766328"/>
            <a:ext cx="0" cy="827100"/>
          </a:xfrm>
          <a:prstGeom prst="straightConnector1">
            <a:avLst/>
          </a:prstGeom>
          <a:noFill/>
          <a:ln w="28575" cap="flat" cmpd="sng">
            <a:solidFill>
              <a:srgbClr val="6FD2C9"/>
            </a:solidFill>
            <a:prstDash val="solid"/>
            <a:round/>
            <a:headEnd type="none" w="sm" len="sm"/>
            <a:tailEnd type="none" w="sm" len="sm"/>
          </a:ln>
        </p:spPr>
      </p:cxnSp>
      <p:cxnSp>
        <p:nvCxnSpPr>
          <p:cNvPr id="1546" name="Google Shape;1546;p167"/>
          <p:cNvCxnSpPr/>
          <p:nvPr/>
        </p:nvCxnSpPr>
        <p:spPr>
          <a:xfrm>
            <a:off x="1633813" y="3885723"/>
            <a:ext cx="0" cy="827100"/>
          </a:xfrm>
          <a:prstGeom prst="straightConnector1">
            <a:avLst/>
          </a:prstGeom>
          <a:noFill/>
          <a:ln w="28575" cap="flat" cmpd="sng">
            <a:solidFill>
              <a:srgbClr val="6FD2C9"/>
            </a:solidFill>
            <a:prstDash val="solid"/>
            <a:round/>
            <a:headEnd type="none" w="sm" len="sm"/>
            <a:tailEnd type="none" w="sm" len="sm"/>
          </a:ln>
        </p:spPr>
      </p:cxnSp>
      <p:sp>
        <p:nvSpPr>
          <p:cNvPr id="1547" name="Google Shape;1547;p167"/>
          <p:cNvSpPr txBox="1">
            <a:spLocks noGrp="1"/>
          </p:cNvSpPr>
          <p:nvPr>
            <p:ph type="ctrTitle"/>
          </p:nvPr>
        </p:nvSpPr>
        <p:spPr>
          <a:xfrm>
            <a:off x="5225850" y="1306800"/>
            <a:ext cx="3349500" cy="2529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262626"/>
              </a:buClr>
              <a:buSzPts val="3200"/>
              <a:buFont typeface="DM Sans"/>
              <a:buNone/>
              <a:defRPr sz="3200" b="1">
                <a:solidFill>
                  <a:srgbClr val="262626"/>
                </a:solidFill>
                <a:latin typeface="DM Sans"/>
                <a:ea typeface="DM Sans"/>
                <a:cs typeface="DM Sans"/>
                <a:sym typeface="DM Sans"/>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548" name="Google Shape;1548;p167"/>
          <p:cNvSpPr txBox="1">
            <a:spLocks noGrp="1"/>
          </p:cNvSpPr>
          <p:nvPr>
            <p:ph type="body" idx="2"/>
          </p:nvPr>
        </p:nvSpPr>
        <p:spPr>
          <a:xfrm>
            <a:off x="1884351" y="17228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1549" name="Google Shape;1549;p167"/>
          <p:cNvSpPr txBox="1">
            <a:spLocks noGrp="1"/>
          </p:cNvSpPr>
          <p:nvPr>
            <p:ph type="body" idx="3"/>
          </p:nvPr>
        </p:nvSpPr>
        <p:spPr>
          <a:xfrm>
            <a:off x="849188" y="2772040"/>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
        <p:nvSpPr>
          <p:cNvPr id="1550" name="Google Shape;1550;p167"/>
          <p:cNvSpPr txBox="1">
            <a:spLocks noGrp="1"/>
          </p:cNvSpPr>
          <p:nvPr>
            <p:ph type="body" idx="4"/>
          </p:nvPr>
        </p:nvSpPr>
        <p:spPr>
          <a:xfrm>
            <a:off x="1884351" y="3891415"/>
            <a:ext cx="2946900" cy="815700"/>
          </a:xfrm>
          <a:prstGeom prst="rect">
            <a:avLst/>
          </a:prstGeom>
          <a:noFill/>
          <a:ln>
            <a:noFill/>
          </a:ln>
        </p:spPr>
        <p:txBody>
          <a:bodyPr spcFirstLastPara="1" wrap="square" lIns="91425" tIns="91425" rIns="91425" bIns="91425" anchor="ctr" anchorCtr="0">
            <a:normAutofit/>
          </a:bodyPr>
          <a:lstStyle>
            <a:lvl1pPr marL="457200" lvl="0"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1pPr>
            <a:lvl2pPr marL="914400" lvl="1"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2pPr>
            <a:lvl3pPr marL="1371600" lvl="2"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3pPr>
            <a:lvl4pPr marL="1828800" lvl="3"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4pPr>
            <a:lvl5pPr marL="2286000" lvl="4"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5pPr>
            <a:lvl6pPr marL="2743200" lvl="5"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6pPr>
            <a:lvl7pPr marL="3200400" lvl="6"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7pPr>
            <a:lvl8pPr marL="3657600" lvl="7"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8pPr>
            <a:lvl9pPr marL="4114800" lvl="8" indent="-292100" algn="l">
              <a:lnSpc>
                <a:spcPct val="115000"/>
              </a:lnSpc>
              <a:spcBef>
                <a:spcPts val="0"/>
              </a:spcBef>
              <a:spcAft>
                <a:spcPts val="0"/>
              </a:spcAft>
              <a:buClr>
                <a:srgbClr val="262626"/>
              </a:buClr>
              <a:buSzPts val="1000"/>
              <a:buFont typeface="DM Sans Medium"/>
              <a:buChar char="■"/>
              <a:defRPr sz="1000">
                <a:solidFill>
                  <a:srgbClr val="262626"/>
                </a:solidFill>
                <a:latin typeface="DM Sans Medium"/>
                <a:ea typeface="DM Sans Medium"/>
                <a:cs typeface="DM Sans Medium"/>
                <a:sym typeface="DM Sans Medium"/>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estimonials 2">
  <p:cSld name="BLANK_2_1">
    <p:spTree>
      <p:nvGrpSpPr>
        <p:cNvPr id="1" name="Shape 1551"/>
        <p:cNvGrpSpPr/>
        <p:nvPr/>
      </p:nvGrpSpPr>
      <p:grpSpPr>
        <a:xfrm>
          <a:off x="0" y="0"/>
          <a:ext cx="0" cy="0"/>
          <a:chOff x="0" y="0"/>
          <a:chExt cx="0" cy="0"/>
        </a:xfrm>
      </p:grpSpPr>
      <p:sp>
        <p:nvSpPr>
          <p:cNvPr id="1552" name="Google Shape;1552;p168"/>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553" name="Google Shape;1553;p168"/>
          <p:cNvSpPr txBox="1">
            <a:spLocks noGrp="1"/>
          </p:cNvSpPr>
          <p:nvPr>
            <p:ph type="ctrTitle"/>
          </p:nvPr>
        </p:nvSpPr>
        <p:spPr>
          <a:xfrm>
            <a:off x="1286100" y="608051"/>
            <a:ext cx="6571800" cy="3502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262626"/>
              </a:buClr>
              <a:buSzPts val="2500"/>
              <a:buFont typeface="DM Sans"/>
              <a:buNone/>
              <a:defRPr sz="2500" b="1">
                <a:solidFill>
                  <a:srgbClr val="262626"/>
                </a:solidFill>
                <a:latin typeface="DM Sans"/>
                <a:ea typeface="DM Sans"/>
                <a:cs typeface="DM Sans"/>
                <a:sym typeface="DM Sans"/>
              </a:defRPr>
            </a:lvl1pPr>
            <a:lvl2pPr lvl="1" algn="ctr">
              <a:lnSpc>
                <a:spcPct val="100000"/>
              </a:lnSpc>
              <a:spcBef>
                <a:spcPts val="0"/>
              </a:spcBef>
              <a:spcAft>
                <a:spcPts val="0"/>
              </a:spcAft>
              <a:buSzPts val="4100"/>
              <a:buNone/>
              <a:defRPr sz="4100"/>
            </a:lvl2pPr>
            <a:lvl3pPr lvl="2" algn="ctr">
              <a:lnSpc>
                <a:spcPct val="100000"/>
              </a:lnSpc>
              <a:spcBef>
                <a:spcPts val="0"/>
              </a:spcBef>
              <a:spcAft>
                <a:spcPts val="0"/>
              </a:spcAft>
              <a:buSzPts val="4100"/>
              <a:buNone/>
              <a:defRPr sz="4100"/>
            </a:lvl3pPr>
            <a:lvl4pPr lvl="3" algn="ctr">
              <a:lnSpc>
                <a:spcPct val="100000"/>
              </a:lnSpc>
              <a:spcBef>
                <a:spcPts val="0"/>
              </a:spcBef>
              <a:spcAft>
                <a:spcPts val="0"/>
              </a:spcAft>
              <a:buSzPts val="4100"/>
              <a:buNone/>
              <a:defRPr sz="4100"/>
            </a:lvl4pPr>
            <a:lvl5pPr lvl="4" algn="ctr">
              <a:lnSpc>
                <a:spcPct val="100000"/>
              </a:lnSpc>
              <a:spcBef>
                <a:spcPts val="0"/>
              </a:spcBef>
              <a:spcAft>
                <a:spcPts val="0"/>
              </a:spcAft>
              <a:buSzPts val="4100"/>
              <a:buNone/>
              <a:defRPr sz="4100"/>
            </a:lvl5pPr>
            <a:lvl6pPr lvl="5" algn="ctr">
              <a:lnSpc>
                <a:spcPct val="100000"/>
              </a:lnSpc>
              <a:spcBef>
                <a:spcPts val="0"/>
              </a:spcBef>
              <a:spcAft>
                <a:spcPts val="0"/>
              </a:spcAft>
              <a:buSzPts val="4100"/>
              <a:buNone/>
              <a:defRPr sz="4100"/>
            </a:lvl6pPr>
            <a:lvl7pPr lvl="6" algn="ctr">
              <a:lnSpc>
                <a:spcPct val="100000"/>
              </a:lnSpc>
              <a:spcBef>
                <a:spcPts val="0"/>
              </a:spcBef>
              <a:spcAft>
                <a:spcPts val="0"/>
              </a:spcAft>
              <a:buSzPts val="4100"/>
              <a:buNone/>
              <a:defRPr sz="4100"/>
            </a:lvl7pPr>
            <a:lvl8pPr lvl="7" algn="ctr">
              <a:lnSpc>
                <a:spcPct val="100000"/>
              </a:lnSpc>
              <a:spcBef>
                <a:spcPts val="0"/>
              </a:spcBef>
              <a:spcAft>
                <a:spcPts val="0"/>
              </a:spcAft>
              <a:buSzPts val="4100"/>
              <a:buNone/>
              <a:defRPr sz="4100"/>
            </a:lvl8pPr>
            <a:lvl9pPr lvl="8" algn="ctr">
              <a:lnSpc>
                <a:spcPct val="100000"/>
              </a:lnSpc>
              <a:spcBef>
                <a:spcPts val="0"/>
              </a:spcBef>
              <a:spcAft>
                <a:spcPts val="0"/>
              </a:spcAft>
              <a:buSzPts val="4100"/>
              <a:buNone/>
              <a:defRPr sz="4100"/>
            </a:lvl9pPr>
          </a:lstStyle>
          <a:p>
            <a:endParaRPr/>
          </a:p>
        </p:txBody>
      </p:sp>
      <p:sp>
        <p:nvSpPr>
          <p:cNvPr id="1554" name="Google Shape;1554;p168"/>
          <p:cNvSpPr txBox="1"/>
          <p:nvPr/>
        </p:nvSpPr>
        <p:spPr>
          <a:xfrm>
            <a:off x="4026150" y="273225"/>
            <a:ext cx="10917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FFFFFF"/>
                </a:solidFill>
                <a:latin typeface="EB Garamond Medium"/>
                <a:ea typeface="EB Garamond Medium"/>
                <a:cs typeface="EB Garamond Medium"/>
                <a:sym typeface="EB Garamond Medium"/>
              </a:rPr>
              <a:t>“</a:t>
            </a:r>
            <a:endParaRPr sz="4000" b="0" i="0" u="none" strike="noStrike" cap="none">
              <a:solidFill>
                <a:srgbClr val="FFFFFF"/>
              </a:solidFill>
              <a:latin typeface="EB Garamond Medium"/>
              <a:ea typeface="EB Garamond Medium"/>
              <a:cs typeface="EB Garamond Medium"/>
              <a:sym typeface="EB Garamond Medium"/>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tatistics 1">
  <p:cSld name="BLANK_1">
    <p:spTree>
      <p:nvGrpSpPr>
        <p:cNvPr id="1" name="Shape 1555"/>
        <p:cNvGrpSpPr/>
        <p:nvPr/>
      </p:nvGrpSpPr>
      <p:grpSpPr>
        <a:xfrm>
          <a:off x="0" y="0"/>
          <a:ext cx="0" cy="0"/>
          <a:chOff x="0" y="0"/>
          <a:chExt cx="0" cy="0"/>
        </a:xfrm>
      </p:grpSpPr>
      <p:sp>
        <p:nvSpPr>
          <p:cNvPr id="1556" name="Google Shape;1556;p169"/>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
        <p:nvSpPr>
          <p:cNvPr id="1557" name="Google Shape;1557;p169"/>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262626"/>
                </a:solidFill>
                <a:latin typeface="DM Sans"/>
                <a:ea typeface="DM Sans"/>
                <a:cs typeface="DM Sans"/>
                <a:sym typeface="DM Sans"/>
              </a:rPr>
              <a:t>Statistics</a:t>
            </a:r>
            <a:endParaRPr sz="1000" b="0" i="0" u="none" strike="noStrike" cap="none">
              <a:solidFill>
                <a:srgbClr val="262626"/>
              </a:solidFill>
              <a:latin typeface="DM Sans"/>
              <a:ea typeface="DM Sans"/>
              <a:cs typeface="DM Sans"/>
              <a:sym typeface="DM Sans"/>
            </a:endParaRPr>
          </a:p>
        </p:txBody>
      </p:sp>
      <p:pic>
        <p:nvPicPr>
          <p:cNvPr id="1558" name="Google Shape;1558;p169"/>
          <p:cNvPicPr preferRelativeResize="0"/>
          <p:nvPr/>
        </p:nvPicPr>
        <p:blipFill rotWithShape="1">
          <a:blip r:embed="rId2">
            <a:alphaModFix/>
          </a:blip>
          <a:srcRect t="25088" r="38601"/>
          <a:stretch/>
        </p:blipFill>
        <p:spPr>
          <a:xfrm>
            <a:off x="7670750" y="0"/>
            <a:ext cx="1473250" cy="1430325"/>
          </a:xfrm>
          <a:prstGeom prst="rect">
            <a:avLst/>
          </a:prstGeom>
          <a:noFill/>
          <a:ln>
            <a:noFill/>
          </a:ln>
        </p:spPr>
      </p:pic>
      <p:pic>
        <p:nvPicPr>
          <p:cNvPr id="1559" name="Google Shape;1559;p169"/>
          <p:cNvPicPr preferRelativeResize="0"/>
          <p:nvPr/>
        </p:nvPicPr>
        <p:blipFill rotWithShape="1">
          <a:blip r:embed="rId3">
            <a:alphaModFix/>
          </a:blip>
          <a:srcRect t="27399" r="40529"/>
          <a:stretch/>
        </p:blipFill>
        <p:spPr>
          <a:xfrm rot="10800000">
            <a:off x="-7574" y="3222400"/>
            <a:ext cx="1939324" cy="1933425"/>
          </a:xfrm>
          <a:prstGeom prst="rect">
            <a:avLst/>
          </a:prstGeom>
          <a:noFill/>
          <a:ln>
            <a:noFill/>
          </a:ln>
        </p:spPr>
      </p:pic>
      <p:pic>
        <p:nvPicPr>
          <p:cNvPr id="1560" name="Google Shape;1560;p169"/>
          <p:cNvPicPr preferRelativeResize="0"/>
          <p:nvPr/>
        </p:nvPicPr>
        <p:blipFill rotWithShape="1">
          <a:blip r:embed="rId4">
            <a:alphaModFix/>
          </a:blip>
          <a:srcRect/>
          <a:stretch/>
        </p:blipFill>
        <p:spPr>
          <a:xfrm>
            <a:off x="460850" y="4695622"/>
            <a:ext cx="347776" cy="152825"/>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tatistics 2">
  <p:cSld name="BLANK_1_1">
    <p:spTree>
      <p:nvGrpSpPr>
        <p:cNvPr id="1" name="Shape 1561"/>
        <p:cNvGrpSpPr/>
        <p:nvPr/>
      </p:nvGrpSpPr>
      <p:grpSpPr>
        <a:xfrm>
          <a:off x="0" y="0"/>
          <a:ext cx="0" cy="0"/>
          <a:chOff x="0" y="0"/>
          <a:chExt cx="0" cy="0"/>
        </a:xfrm>
      </p:grpSpPr>
      <p:sp>
        <p:nvSpPr>
          <p:cNvPr id="1562" name="Google Shape;1562;p17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563" name="Google Shape;1563;p170"/>
          <p:cNvPicPr preferRelativeResize="0"/>
          <p:nvPr/>
        </p:nvPicPr>
        <p:blipFill rotWithShape="1">
          <a:blip r:embed="rId2">
            <a:alphaModFix/>
          </a:blip>
          <a:srcRect t="26690" r="39397"/>
          <a:stretch/>
        </p:blipFill>
        <p:spPr>
          <a:xfrm>
            <a:off x="7642350" y="0"/>
            <a:ext cx="1501650" cy="1445499"/>
          </a:xfrm>
          <a:prstGeom prst="rect">
            <a:avLst/>
          </a:prstGeom>
          <a:noFill/>
          <a:ln>
            <a:noFill/>
          </a:ln>
        </p:spPr>
      </p:pic>
      <p:pic>
        <p:nvPicPr>
          <p:cNvPr id="1564" name="Google Shape;1564;p170"/>
          <p:cNvPicPr preferRelativeResize="0"/>
          <p:nvPr/>
        </p:nvPicPr>
        <p:blipFill rotWithShape="1">
          <a:blip r:embed="rId3">
            <a:alphaModFix/>
          </a:blip>
          <a:srcRect l="36321" b="37476"/>
          <a:stretch/>
        </p:blipFill>
        <p:spPr>
          <a:xfrm>
            <a:off x="0" y="3681825"/>
            <a:ext cx="1501650" cy="1461675"/>
          </a:xfrm>
          <a:prstGeom prst="rect">
            <a:avLst/>
          </a:prstGeom>
          <a:noFill/>
          <a:ln>
            <a:noFill/>
          </a:ln>
        </p:spPr>
      </p:pic>
      <p:sp>
        <p:nvSpPr>
          <p:cNvPr id="1565" name="Google Shape;1565;p170"/>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262626"/>
                </a:solidFill>
                <a:latin typeface="DM Sans"/>
                <a:ea typeface="DM Sans"/>
                <a:cs typeface="DM Sans"/>
                <a:sym typeface="DM Sans"/>
              </a:rPr>
              <a:t>Statistics</a:t>
            </a:r>
            <a:endParaRPr sz="1000" b="0" i="0" u="none" strike="noStrike" cap="none">
              <a:solidFill>
                <a:srgbClr val="262626"/>
              </a:solidFill>
              <a:latin typeface="DM Sans"/>
              <a:ea typeface="DM Sans"/>
              <a:cs typeface="DM Sans"/>
              <a:sym typeface="DM Sans"/>
            </a:endParaRPr>
          </a:p>
        </p:txBody>
      </p:sp>
      <p:pic>
        <p:nvPicPr>
          <p:cNvPr id="1566" name="Google Shape;1566;p170"/>
          <p:cNvPicPr preferRelativeResize="0"/>
          <p:nvPr/>
        </p:nvPicPr>
        <p:blipFill rotWithShape="1">
          <a:blip r:embed="rId4">
            <a:alphaModFix/>
          </a:blip>
          <a:srcRect/>
          <a:stretch/>
        </p:blipFill>
        <p:spPr>
          <a:xfrm>
            <a:off x="460850" y="4695622"/>
            <a:ext cx="347776" cy="152825"/>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Statistics Dark">
  <p:cSld name="BLANK_1_1_1">
    <p:spTree>
      <p:nvGrpSpPr>
        <p:cNvPr id="1" name="Shape 1567"/>
        <p:cNvGrpSpPr/>
        <p:nvPr/>
      </p:nvGrpSpPr>
      <p:grpSpPr>
        <a:xfrm>
          <a:off x="0" y="0"/>
          <a:ext cx="0" cy="0"/>
          <a:chOff x="0" y="0"/>
          <a:chExt cx="0" cy="0"/>
        </a:xfrm>
      </p:grpSpPr>
      <p:pic>
        <p:nvPicPr>
          <p:cNvPr id="1568" name="Google Shape;1568;p171"/>
          <p:cNvPicPr preferRelativeResize="0"/>
          <p:nvPr/>
        </p:nvPicPr>
        <p:blipFill rotWithShape="1">
          <a:blip r:embed="rId2">
            <a:alphaModFix/>
          </a:blip>
          <a:srcRect/>
          <a:stretch/>
        </p:blipFill>
        <p:spPr>
          <a:xfrm>
            <a:off x="7617000" y="1"/>
            <a:ext cx="1527000" cy="1542000"/>
          </a:xfrm>
          <a:prstGeom prst="rect">
            <a:avLst/>
          </a:prstGeom>
          <a:noFill/>
          <a:ln>
            <a:noFill/>
          </a:ln>
        </p:spPr>
      </p:pic>
      <p:sp>
        <p:nvSpPr>
          <p:cNvPr id="1569" name="Google Shape;1569;p171"/>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pic>
        <p:nvPicPr>
          <p:cNvPr id="1570" name="Google Shape;1570;p171"/>
          <p:cNvPicPr preferRelativeResize="0"/>
          <p:nvPr/>
        </p:nvPicPr>
        <p:blipFill rotWithShape="1">
          <a:blip r:embed="rId3">
            <a:alphaModFix/>
          </a:blip>
          <a:srcRect t="23023" r="36904"/>
          <a:stretch/>
        </p:blipFill>
        <p:spPr>
          <a:xfrm rot="10800000">
            <a:off x="-1" y="3307875"/>
            <a:ext cx="1890726" cy="1835625"/>
          </a:xfrm>
          <a:prstGeom prst="rect">
            <a:avLst/>
          </a:prstGeom>
          <a:noFill/>
          <a:ln>
            <a:noFill/>
          </a:ln>
        </p:spPr>
      </p:pic>
      <p:pic>
        <p:nvPicPr>
          <p:cNvPr id="1571" name="Google Shape;1571;p171"/>
          <p:cNvPicPr preferRelativeResize="0"/>
          <p:nvPr/>
        </p:nvPicPr>
        <p:blipFill rotWithShape="1">
          <a:blip r:embed="rId4">
            <a:alphaModFix/>
          </a:blip>
          <a:srcRect l="49" r="59"/>
          <a:stretch/>
        </p:blipFill>
        <p:spPr>
          <a:xfrm>
            <a:off x="460850" y="4696097"/>
            <a:ext cx="347776" cy="152826"/>
          </a:xfrm>
          <a:prstGeom prst="rect">
            <a:avLst/>
          </a:prstGeom>
          <a:noFill/>
          <a:ln>
            <a:noFill/>
          </a:ln>
        </p:spPr>
      </p:pic>
      <p:sp>
        <p:nvSpPr>
          <p:cNvPr id="1572" name="Google Shape;1572;p171"/>
          <p:cNvSpPr txBox="1"/>
          <p:nvPr/>
        </p:nvSpPr>
        <p:spPr>
          <a:xfrm>
            <a:off x="460850" y="319351"/>
            <a:ext cx="2180700" cy="19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FFFFFF"/>
                </a:solidFill>
                <a:latin typeface="DM Sans"/>
                <a:ea typeface="DM Sans"/>
                <a:cs typeface="DM Sans"/>
                <a:sym typeface="DM Sans"/>
              </a:rPr>
              <a:t>Statistics</a:t>
            </a:r>
            <a:endParaRPr sz="1000" b="0" i="0" u="none" strike="noStrike" cap="none">
              <a:solidFill>
                <a:srgbClr val="FFFFFF"/>
              </a:solidFill>
              <a:latin typeface="DM Sans"/>
              <a:ea typeface="DM Sans"/>
              <a:cs typeface="DM Sans"/>
              <a:sym typeface="DM San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eal Background 1 1 1 1">
  <p:cSld name="SECTION_HEADER_2_3_1_1_1_1_1_1">
    <p:spTree>
      <p:nvGrpSpPr>
        <p:cNvPr id="1" name="Shape 1573"/>
        <p:cNvGrpSpPr/>
        <p:nvPr/>
      </p:nvGrpSpPr>
      <p:grpSpPr>
        <a:xfrm>
          <a:off x="0" y="0"/>
          <a:ext cx="0" cy="0"/>
          <a:chOff x="0" y="0"/>
          <a:chExt cx="0" cy="0"/>
        </a:xfrm>
      </p:grpSpPr>
      <p:sp>
        <p:nvSpPr>
          <p:cNvPr id="1574" name="Google Shape;1574;p172"/>
          <p:cNvSpPr/>
          <p:nvPr/>
        </p:nvSpPr>
        <p:spPr>
          <a:xfrm>
            <a:off x="8471475" y="4484300"/>
            <a:ext cx="1078200" cy="1078200"/>
          </a:xfrm>
          <a:prstGeom prst="ellipse">
            <a:avLst/>
          </a:prstGeom>
          <a:solidFill>
            <a:srgbClr val="6FD2C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72"/>
          <p:cNvSpPr txBox="1">
            <a:spLocks noGrp="1"/>
          </p:cNvSpPr>
          <p:nvPr>
            <p:ph type="ctrTitle"/>
          </p:nvPr>
        </p:nvSpPr>
        <p:spPr>
          <a:xfrm>
            <a:off x="3104886" y="1436800"/>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4300"/>
              <a:buFont typeface="DM Sans Medium"/>
              <a:buNone/>
              <a:defRPr sz="4300">
                <a:solidFill>
                  <a:srgbClr val="FFFFFF"/>
                </a:solidFill>
                <a:latin typeface="DM Sans Medium"/>
                <a:ea typeface="DM Sans Medium"/>
                <a:cs typeface="DM Sans Medium"/>
                <a:sym typeface="DM Sans Medium"/>
              </a:defRPr>
            </a:lvl1pPr>
            <a:lvl2pPr lvl="1" algn="l">
              <a:lnSpc>
                <a:spcPct val="100000"/>
              </a:lnSpc>
              <a:spcBef>
                <a:spcPts val="0"/>
              </a:spcBef>
              <a:spcAft>
                <a:spcPts val="0"/>
              </a:spcAft>
              <a:buClr>
                <a:srgbClr val="FFFFFF"/>
              </a:buClr>
              <a:buSzPts val="4800"/>
              <a:buNone/>
              <a:defRPr sz="4800">
                <a:solidFill>
                  <a:srgbClr val="FFFFFF"/>
                </a:solidFill>
              </a:defRPr>
            </a:lvl2pPr>
            <a:lvl3pPr lvl="2" algn="l">
              <a:lnSpc>
                <a:spcPct val="100000"/>
              </a:lnSpc>
              <a:spcBef>
                <a:spcPts val="0"/>
              </a:spcBef>
              <a:spcAft>
                <a:spcPts val="0"/>
              </a:spcAft>
              <a:buClr>
                <a:srgbClr val="FFFFFF"/>
              </a:buClr>
              <a:buSzPts val="4800"/>
              <a:buNone/>
              <a:defRPr sz="4800">
                <a:solidFill>
                  <a:srgbClr val="FFFFFF"/>
                </a:solidFill>
              </a:defRPr>
            </a:lvl3pPr>
            <a:lvl4pPr lvl="3" algn="l">
              <a:lnSpc>
                <a:spcPct val="100000"/>
              </a:lnSpc>
              <a:spcBef>
                <a:spcPts val="0"/>
              </a:spcBef>
              <a:spcAft>
                <a:spcPts val="0"/>
              </a:spcAft>
              <a:buClr>
                <a:srgbClr val="FFFFFF"/>
              </a:buClr>
              <a:buSzPts val="4800"/>
              <a:buNone/>
              <a:defRPr sz="4800">
                <a:solidFill>
                  <a:srgbClr val="FFFFFF"/>
                </a:solidFill>
              </a:defRPr>
            </a:lvl4pPr>
            <a:lvl5pPr lvl="4" algn="l">
              <a:lnSpc>
                <a:spcPct val="100000"/>
              </a:lnSpc>
              <a:spcBef>
                <a:spcPts val="0"/>
              </a:spcBef>
              <a:spcAft>
                <a:spcPts val="0"/>
              </a:spcAft>
              <a:buClr>
                <a:srgbClr val="FFFFFF"/>
              </a:buClr>
              <a:buSzPts val="4800"/>
              <a:buNone/>
              <a:defRPr sz="4800">
                <a:solidFill>
                  <a:srgbClr val="FFFFFF"/>
                </a:solidFill>
              </a:defRPr>
            </a:lvl5pPr>
            <a:lvl6pPr lvl="5" algn="l">
              <a:lnSpc>
                <a:spcPct val="100000"/>
              </a:lnSpc>
              <a:spcBef>
                <a:spcPts val="0"/>
              </a:spcBef>
              <a:spcAft>
                <a:spcPts val="0"/>
              </a:spcAft>
              <a:buClr>
                <a:srgbClr val="FFFFFF"/>
              </a:buClr>
              <a:buSzPts val="4800"/>
              <a:buNone/>
              <a:defRPr sz="4800">
                <a:solidFill>
                  <a:srgbClr val="FFFFFF"/>
                </a:solidFill>
              </a:defRPr>
            </a:lvl6pPr>
            <a:lvl7pPr lvl="6" algn="l">
              <a:lnSpc>
                <a:spcPct val="100000"/>
              </a:lnSpc>
              <a:spcBef>
                <a:spcPts val="0"/>
              </a:spcBef>
              <a:spcAft>
                <a:spcPts val="0"/>
              </a:spcAft>
              <a:buClr>
                <a:srgbClr val="FFFFFF"/>
              </a:buClr>
              <a:buSzPts val="4800"/>
              <a:buNone/>
              <a:defRPr sz="4800">
                <a:solidFill>
                  <a:srgbClr val="FFFFFF"/>
                </a:solidFill>
              </a:defRPr>
            </a:lvl7pPr>
            <a:lvl8pPr lvl="7" algn="l">
              <a:lnSpc>
                <a:spcPct val="100000"/>
              </a:lnSpc>
              <a:spcBef>
                <a:spcPts val="0"/>
              </a:spcBef>
              <a:spcAft>
                <a:spcPts val="0"/>
              </a:spcAft>
              <a:buClr>
                <a:srgbClr val="FFFFFF"/>
              </a:buClr>
              <a:buSzPts val="4800"/>
              <a:buNone/>
              <a:defRPr sz="4800">
                <a:solidFill>
                  <a:srgbClr val="FFFFFF"/>
                </a:solidFill>
              </a:defRPr>
            </a:lvl8pPr>
            <a:lvl9pPr lvl="8" algn="l">
              <a:lnSpc>
                <a:spcPct val="100000"/>
              </a:lnSpc>
              <a:spcBef>
                <a:spcPts val="0"/>
              </a:spcBef>
              <a:spcAft>
                <a:spcPts val="0"/>
              </a:spcAft>
              <a:buClr>
                <a:srgbClr val="FFFFFF"/>
              </a:buClr>
              <a:buSzPts val="4800"/>
              <a:buNone/>
              <a:defRPr sz="4800">
                <a:solidFill>
                  <a:srgbClr val="FFFFFF"/>
                </a:solidFill>
              </a:defRPr>
            </a:lvl9pPr>
          </a:lstStyle>
          <a:p>
            <a:endParaRPr/>
          </a:p>
        </p:txBody>
      </p:sp>
      <p:sp>
        <p:nvSpPr>
          <p:cNvPr id="1576" name="Google Shape;1576;p172"/>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111111"/>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1 Calm white break page_04">
  <p:cSld name="Calm white break page_04">
    <p:bg>
      <p:bgPr>
        <a:solidFill>
          <a:schemeClr val="lt1"/>
        </a:solidFill>
        <a:effectLst/>
      </p:bgPr>
    </p:bg>
    <p:spTree>
      <p:nvGrpSpPr>
        <p:cNvPr id="1" name="Shape 120"/>
        <p:cNvGrpSpPr/>
        <p:nvPr/>
      </p:nvGrpSpPr>
      <p:grpSpPr>
        <a:xfrm>
          <a:off x="0" y="0"/>
          <a:ext cx="0" cy="0"/>
          <a:chOff x="0" y="0"/>
          <a:chExt cx="0" cy="0"/>
        </a:xfrm>
      </p:grpSpPr>
      <p:pic>
        <p:nvPicPr>
          <p:cNvPr id="121" name="Google Shape;121;p43"/>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22" name="Google Shape;122;p4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23" name="Google Shape;123;p4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24" name="Google Shape;124;p43"/>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1 Calm white break page_05">
  <p:cSld name="Calm white break page_05">
    <p:bg>
      <p:bgPr>
        <a:solidFill>
          <a:schemeClr val="lt1"/>
        </a:solidFill>
        <a:effectLst/>
      </p:bgPr>
    </p:bg>
    <p:spTree>
      <p:nvGrpSpPr>
        <p:cNvPr id="1" name="Shape 125"/>
        <p:cNvGrpSpPr/>
        <p:nvPr/>
      </p:nvGrpSpPr>
      <p:grpSpPr>
        <a:xfrm>
          <a:off x="0" y="0"/>
          <a:ext cx="0" cy="0"/>
          <a:chOff x="0" y="0"/>
          <a:chExt cx="0" cy="0"/>
        </a:xfrm>
      </p:grpSpPr>
      <p:pic>
        <p:nvPicPr>
          <p:cNvPr id="126" name="Google Shape;126;p44"/>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27" name="Google Shape;127;p4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28" name="Google Shape;128;p4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29" name="Google Shape;129;p44"/>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1 Calm white break page_06">
  <p:cSld name="Calm white break page_06">
    <p:bg>
      <p:bgPr>
        <a:solidFill>
          <a:schemeClr val="lt1"/>
        </a:solidFill>
        <a:effectLst/>
      </p:bgPr>
    </p:bg>
    <p:spTree>
      <p:nvGrpSpPr>
        <p:cNvPr id="1" name="Shape 130"/>
        <p:cNvGrpSpPr/>
        <p:nvPr/>
      </p:nvGrpSpPr>
      <p:grpSpPr>
        <a:xfrm>
          <a:off x="0" y="0"/>
          <a:ext cx="0" cy="0"/>
          <a:chOff x="0" y="0"/>
          <a:chExt cx="0" cy="0"/>
        </a:xfrm>
      </p:grpSpPr>
      <p:pic>
        <p:nvPicPr>
          <p:cNvPr id="131" name="Google Shape;131;p45"/>
          <p:cNvPicPr preferRelativeResize="0"/>
          <p:nvPr/>
        </p:nvPicPr>
        <p:blipFill rotWithShape="1">
          <a:blip r:embed="rId2">
            <a:alphaModFix/>
          </a:blip>
          <a:srcRect r="10"/>
          <a:stretch/>
        </p:blipFill>
        <p:spPr>
          <a:xfrm>
            <a:off x="0" y="0"/>
            <a:ext cx="9143405" cy="5143500"/>
          </a:xfrm>
          <a:prstGeom prst="rect">
            <a:avLst/>
          </a:prstGeom>
          <a:noFill/>
          <a:ln>
            <a:noFill/>
          </a:ln>
        </p:spPr>
      </p:pic>
      <p:sp>
        <p:nvSpPr>
          <p:cNvPr id="132" name="Google Shape;132;p4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33" name="Google Shape;133;p4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34" name="Google Shape;134;p45"/>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2 Teal break page_01">
  <p:cSld name="Teal break page_01">
    <p:bg>
      <p:bgPr>
        <a:solidFill>
          <a:schemeClr val="lt1"/>
        </a:solidFill>
        <a:effectLst/>
      </p:bgPr>
    </p:bg>
    <p:spTree>
      <p:nvGrpSpPr>
        <p:cNvPr id="1" name="Shape 135"/>
        <p:cNvGrpSpPr/>
        <p:nvPr/>
      </p:nvGrpSpPr>
      <p:grpSpPr>
        <a:xfrm>
          <a:off x="0" y="0"/>
          <a:ext cx="0" cy="0"/>
          <a:chOff x="0" y="0"/>
          <a:chExt cx="0" cy="0"/>
        </a:xfrm>
      </p:grpSpPr>
      <p:pic>
        <p:nvPicPr>
          <p:cNvPr id="136" name="Google Shape;136;p46"/>
          <p:cNvPicPr preferRelativeResize="0"/>
          <p:nvPr/>
        </p:nvPicPr>
        <p:blipFill rotWithShape="1">
          <a:blip r:embed="rId2">
            <a:alphaModFix/>
          </a:blip>
          <a:srcRect t="39" b="49"/>
          <a:stretch/>
        </p:blipFill>
        <p:spPr>
          <a:xfrm>
            <a:off x="0" y="0"/>
            <a:ext cx="9143405" cy="5143501"/>
          </a:xfrm>
          <a:prstGeom prst="rect">
            <a:avLst/>
          </a:prstGeom>
          <a:noFill/>
          <a:ln>
            <a:noFill/>
          </a:ln>
        </p:spPr>
      </p:pic>
      <p:sp>
        <p:nvSpPr>
          <p:cNvPr id="137" name="Google Shape;137;p4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38" name="Google Shape;138;p4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39" name="Google Shape;139;p46"/>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2 Teal break page_02">
  <p:cSld name="Teal break page_02">
    <p:bg>
      <p:bgPr>
        <a:solidFill>
          <a:schemeClr val="lt1"/>
        </a:solidFill>
        <a:effectLst/>
      </p:bgPr>
    </p:bg>
    <p:spTree>
      <p:nvGrpSpPr>
        <p:cNvPr id="1" name="Shape 140"/>
        <p:cNvGrpSpPr/>
        <p:nvPr/>
      </p:nvGrpSpPr>
      <p:grpSpPr>
        <a:xfrm>
          <a:off x="0" y="0"/>
          <a:ext cx="0" cy="0"/>
          <a:chOff x="0" y="0"/>
          <a:chExt cx="0" cy="0"/>
        </a:xfrm>
      </p:grpSpPr>
      <p:pic>
        <p:nvPicPr>
          <p:cNvPr id="141" name="Google Shape;141;p47"/>
          <p:cNvPicPr preferRelativeResize="0"/>
          <p:nvPr/>
        </p:nvPicPr>
        <p:blipFill rotWithShape="1">
          <a:blip r:embed="rId2">
            <a:alphaModFix/>
          </a:blip>
          <a:srcRect l="7526" t="14211" r="7525" b="840"/>
          <a:stretch/>
        </p:blipFill>
        <p:spPr>
          <a:xfrm>
            <a:off x="0" y="0"/>
            <a:ext cx="9143406" cy="5143500"/>
          </a:xfrm>
          <a:prstGeom prst="rect">
            <a:avLst/>
          </a:prstGeom>
          <a:noFill/>
          <a:ln>
            <a:noFill/>
          </a:ln>
        </p:spPr>
      </p:pic>
      <p:sp>
        <p:nvSpPr>
          <p:cNvPr id="142" name="Google Shape;142;p4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43" name="Google Shape;143;p4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44" name="Google Shape;144;p47"/>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2 Teal break page_03">
  <p:cSld name="Teal break page_03">
    <p:bg>
      <p:bgPr>
        <a:solidFill>
          <a:schemeClr val="lt1"/>
        </a:solidFill>
        <a:effectLst/>
      </p:bgPr>
    </p:bg>
    <p:spTree>
      <p:nvGrpSpPr>
        <p:cNvPr id="1" name="Shape 145"/>
        <p:cNvGrpSpPr/>
        <p:nvPr/>
      </p:nvGrpSpPr>
      <p:grpSpPr>
        <a:xfrm>
          <a:off x="0" y="0"/>
          <a:ext cx="0" cy="0"/>
          <a:chOff x="0" y="0"/>
          <a:chExt cx="0" cy="0"/>
        </a:xfrm>
      </p:grpSpPr>
      <p:pic>
        <p:nvPicPr>
          <p:cNvPr id="146" name="Google Shape;146;p48"/>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47" name="Google Shape;147;p4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48" name="Google Shape;148;p4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49" name="Google Shape;149;p48"/>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2 Teal break page_04">
  <p:cSld name="Teal break page_04">
    <p:bg>
      <p:bgPr>
        <a:solidFill>
          <a:schemeClr val="lt1"/>
        </a:solidFill>
        <a:effectLst/>
      </p:bgPr>
    </p:bg>
    <p:spTree>
      <p:nvGrpSpPr>
        <p:cNvPr id="1" name="Shape 150"/>
        <p:cNvGrpSpPr/>
        <p:nvPr/>
      </p:nvGrpSpPr>
      <p:grpSpPr>
        <a:xfrm>
          <a:off x="0" y="0"/>
          <a:ext cx="0" cy="0"/>
          <a:chOff x="0" y="0"/>
          <a:chExt cx="0" cy="0"/>
        </a:xfrm>
      </p:grpSpPr>
      <p:pic>
        <p:nvPicPr>
          <p:cNvPr id="151" name="Google Shape;151;p49"/>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52" name="Google Shape;152;p4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53" name="Google Shape;153;p4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54" name="Google Shape;154;p49"/>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2 Teal break page_05">
  <p:cSld name="Teal break page_05">
    <p:bg>
      <p:bgPr>
        <a:solidFill>
          <a:schemeClr val="lt1"/>
        </a:solidFill>
        <a:effectLst/>
      </p:bgPr>
    </p:bg>
    <p:spTree>
      <p:nvGrpSpPr>
        <p:cNvPr id="1" name="Shape 155"/>
        <p:cNvGrpSpPr/>
        <p:nvPr/>
      </p:nvGrpSpPr>
      <p:grpSpPr>
        <a:xfrm>
          <a:off x="0" y="0"/>
          <a:ext cx="0" cy="0"/>
          <a:chOff x="0" y="0"/>
          <a:chExt cx="0" cy="0"/>
        </a:xfrm>
      </p:grpSpPr>
      <p:pic>
        <p:nvPicPr>
          <p:cNvPr id="156" name="Google Shape;156;p50"/>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57" name="Google Shape;157;p5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58" name="Google Shape;158;p5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59" name="Google Shape;159;p50"/>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Slide_Front_Cover">
  <p:cSld name="1_Slide_Front_Cover">
    <p:bg>
      <p:bgPr>
        <a:solidFill>
          <a:srgbClr val="262626"/>
        </a:solidFill>
        <a:effectLst/>
      </p:bgPr>
    </p:bg>
    <p:spTree>
      <p:nvGrpSpPr>
        <p:cNvPr id="1" name="Shape 14"/>
        <p:cNvGrpSpPr/>
        <p:nvPr/>
      </p:nvGrpSpPr>
      <p:grpSpPr>
        <a:xfrm>
          <a:off x="0" y="0"/>
          <a:ext cx="0" cy="0"/>
          <a:chOff x="0" y="0"/>
          <a:chExt cx="0" cy="0"/>
        </a:xfrm>
      </p:grpSpPr>
      <p:pic>
        <p:nvPicPr>
          <p:cNvPr id="15" name="Google Shape;15;g2e5212e9ba7_0_87"/>
          <p:cNvPicPr preferRelativeResize="0"/>
          <p:nvPr/>
        </p:nvPicPr>
        <p:blipFill rotWithShape="1">
          <a:blip r:embed="rId2">
            <a:alphaModFix amt="1000"/>
          </a:blip>
          <a:srcRect/>
          <a:stretch/>
        </p:blipFill>
        <p:spPr>
          <a:xfrm>
            <a:off x="-311425" y="-175175"/>
            <a:ext cx="9766848" cy="5493849"/>
          </a:xfrm>
          <a:prstGeom prst="rect">
            <a:avLst/>
          </a:prstGeom>
          <a:noFill/>
          <a:ln>
            <a:noFill/>
          </a:ln>
        </p:spPr>
      </p:pic>
      <p:pic>
        <p:nvPicPr>
          <p:cNvPr id="16" name="Google Shape;16;g2e5212e9ba7_0_87"/>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2 Teal break page_06">
  <p:cSld name="Teal break page_06">
    <p:bg>
      <p:bgPr>
        <a:solidFill>
          <a:srgbClr val="28A68D"/>
        </a:solidFill>
        <a:effectLst/>
      </p:bgPr>
    </p:bg>
    <p:spTree>
      <p:nvGrpSpPr>
        <p:cNvPr id="1" name="Shape 160"/>
        <p:cNvGrpSpPr/>
        <p:nvPr/>
      </p:nvGrpSpPr>
      <p:grpSpPr>
        <a:xfrm>
          <a:off x="0" y="0"/>
          <a:ext cx="0" cy="0"/>
          <a:chOff x="0" y="0"/>
          <a:chExt cx="0" cy="0"/>
        </a:xfrm>
      </p:grpSpPr>
      <p:pic>
        <p:nvPicPr>
          <p:cNvPr id="161" name="Google Shape;161;p51"/>
          <p:cNvPicPr preferRelativeResize="0"/>
          <p:nvPr/>
        </p:nvPicPr>
        <p:blipFill rotWithShape="1">
          <a:blip r:embed="rId2">
            <a:alphaModFix/>
          </a:blip>
          <a:srcRect t="39" b="49"/>
          <a:stretch/>
        </p:blipFill>
        <p:spPr>
          <a:xfrm>
            <a:off x="0" y="0"/>
            <a:ext cx="9143405" cy="5143501"/>
          </a:xfrm>
          <a:prstGeom prst="rect">
            <a:avLst/>
          </a:prstGeom>
          <a:noFill/>
          <a:ln>
            <a:noFill/>
          </a:ln>
        </p:spPr>
      </p:pic>
      <p:sp>
        <p:nvSpPr>
          <p:cNvPr id="162" name="Google Shape;162;p5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63" name="Google Shape;163;p5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64" name="Google Shape;164;p51"/>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3 Secondary palette_break page_01">
  <p:cSld name="Secondary palette_break page_01">
    <p:bg>
      <p:bgPr>
        <a:solidFill>
          <a:schemeClr val="lt1"/>
        </a:solidFill>
        <a:effectLst/>
      </p:bgPr>
    </p:bg>
    <p:spTree>
      <p:nvGrpSpPr>
        <p:cNvPr id="1" name="Shape 165"/>
        <p:cNvGrpSpPr/>
        <p:nvPr/>
      </p:nvGrpSpPr>
      <p:grpSpPr>
        <a:xfrm>
          <a:off x="0" y="0"/>
          <a:ext cx="0" cy="0"/>
          <a:chOff x="0" y="0"/>
          <a:chExt cx="0" cy="0"/>
        </a:xfrm>
      </p:grpSpPr>
      <p:pic>
        <p:nvPicPr>
          <p:cNvPr id="166" name="Google Shape;166;p5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7" name="Google Shape;167;p5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68" name="Google Shape;168;p5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69" name="Google Shape;169;p52"/>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3 Secondary palette_break page_02">
  <p:cSld name="Secondary palette_break page_02">
    <p:bg>
      <p:bgPr>
        <a:solidFill>
          <a:schemeClr val="lt1"/>
        </a:solidFill>
        <a:effectLst/>
      </p:bgPr>
    </p:bg>
    <p:spTree>
      <p:nvGrpSpPr>
        <p:cNvPr id="1" name="Shape 170"/>
        <p:cNvGrpSpPr/>
        <p:nvPr/>
      </p:nvGrpSpPr>
      <p:grpSpPr>
        <a:xfrm>
          <a:off x="0" y="0"/>
          <a:ext cx="0" cy="0"/>
          <a:chOff x="0" y="0"/>
          <a:chExt cx="0" cy="0"/>
        </a:xfrm>
      </p:grpSpPr>
      <p:pic>
        <p:nvPicPr>
          <p:cNvPr id="171" name="Google Shape;171;p53"/>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72" name="Google Shape;172;p5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73" name="Google Shape;173;p5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74" name="Google Shape;174;p53"/>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3 Secondary palette_break page_03">
  <p:cSld name="Secondary palette_break page_03">
    <p:bg>
      <p:bgPr>
        <a:solidFill>
          <a:schemeClr val="lt1"/>
        </a:solidFill>
        <a:effectLst/>
      </p:bgPr>
    </p:bg>
    <p:spTree>
      <p:nvGrpSpPr>
        <p:cNvPr id="1" name="Shape 175"/>
        <p:cNvGrpSpPr/>
        <p:nvPr/>
      </p:nvGrpSpPr>
      <p:grpSpPr>
        <a:xfrm>
          <a:off x="0" y="0"/>
          <a:ext cx="0" cy="0"/>
          <a:chOff x="0" y="0"/>
          <a:chExt cx="0" cy="0"/>
        </a:xfrm>
      </p:grpSpPr>
      <p:pic>
        <p:nvPicPr>
          <p:cNvPr id="176" name="Google Shape;176;p54"/>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77" name="Google Shape;177;p5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78" name="Google Shape;178;p5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79" name="Google Shape;179;p54"/>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3 Secondary palette_break page_04">
  <p:cSld name="Secondary palette_break page_04">
    <p:bg>
      <p:bgPr>
        <a:solidFill>
          <a:schemeClr val="lt1"/>
        </a:solidFill>
        <a:effectLst/>
      </p:bgPr>
    </p:bg>
    <p:spTree>
      <p:nvGrpSpPr>
        <p:cNvPr id="1" name="Shape 180"/>
        <p:cNvGrpSpPr/>
        <p:nvPr/>
      </p:nvGrpSpPr>
      <p:grpSpPr>
        <a:xfrm>
          <a:off x="0" y="0"/>
          <a:ext cx="0" cy="0"/>
          <a:chOff x="0" y="0"/>
          <a:chExt cx="0" cy="0"/>
        </a:xfrm>
      </p:grpSpPr>
      <p:pic>
        <p:nvPicPr>
          <p:cNvPr id="181" name="Google Shape;181;p55"/>
          <p:cNvPicPr preferRelativeResize="0"/>
          <p:nvPr/>
        </p:nvPicPr>
        <p:blipFill rotWithShape="1">
          <a:blip r:embed="rId2">
            <a:alphaModFix/>
          </a:blip>
          <a:srcRect t="39" b="49"/>
          <a:stretch/>
        </p:blipFill>
        <p:spPr>
          <a:xfrm>
            <a:off x="0" y="0"/>
            <a:ext cx="9143405" cy="5143501"/>
          </a:xfrm>
          <a:prstGeom prst="rect">
            <a:avLst/>
          </a:prstGeom>
          <a:noFill/>
          <a:ln>
            <a:noFill/>
          </a:ln>
        </p:spPr>
      </p:pic>
      <p:sp>
        <p:nvSpPr>
          <p:cNvPr id="182" name="Google Shape;182;p5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83" name="Google Shape;183;p5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84" name="Google Shape;184;p55"/>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3 Secondary palette_break page_05">
  <p:cSld name="Secondary palette_break page_05">
    <p:bg>
      <p:bgPr>
        <a:solidFill>
          <a:schemeClr val="lt1"/>
        </a:solidFill>
        <a:effectLst/>
      </p:bgPr>
    </p:bg>
    <p:spTree>
      <p:nvGrpSpPr>
        <p:cNvPr id="1" name="Shape 185"/>
        <p:cNvGrpSpPr/>
        <p:nvPr/>
      </p:nvGrpSpPr>
      <p:grpSpPr>
        <a:xfrm>
          <a:off x="0" y="0"/>
          <a:ext cx="0" cy="0"/>
          <a:chOff x="0" y="0"/>
          <a:chExt cx="0" cy="0"/>
        </a:xfrm>
      </p:grpSpPr>
      <p:pic>
        <p:nvPicPr>
          <p:cNvPr id="186" name="Google Shape;186;p56"/>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87" name="Google Shape;187;p5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88" name="Google Shape;188;p5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89" name="Google Shape;189;p56"/>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3 Secondary palette_break page_06">
  <p:cSld name="Secondary palette_break page_06">
    <p:bg>
      <p:bgPr>
        <a:solidFill>
          <a:srgbClr val="28A68D"/>
        </a:solidFill>
        <a:effectLst/>
      </p:bgPr>
    </p:bg>
    <p:spTree>
      <p:nvGrpSpPr>
        <p:cNvPr id="1" name="Shape 190"/>
        <p:cNvGrpSpPr/>
        <p:nvPr/>
      </p:nvGrpSpPr>
      <p:grpSpPr>
        <a:xfrm>
          <a:off x="0" y="0"/>
          <a:ext cx="0" cy="0"/>
          <a:chOff x="0" y="0"/>
          <a:chExt cx="0" cy="0"/>
        </a:xfrm>
      </p:grpSpPr>
      <p:pic>
        <p:nvPicPr>
          <p:cNvPr id="191" name="Google Shape;191;p57"/>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92" name="Google Shape;192;p5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93" name="Google Shape;193;p5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94" name="Google Shape;194;p57"/>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3 Secondary palette_break page_07">
  <p:cSld name="Secondary palette_break page_07">
    <p:bg>
      <p:bgPr>
        <a:solidFill>
          <a:schemeClr val="lt1"/>
        </a:solidFill>
        <a:effectLst/>
      </p:bgPr>
    </p:bg>
    <p:spTree>
      <p:nvGrpSpPr>
        <p:cNvPr id="1" name="Shape 195"/>
        <p:cNvGrpSpPr/>
        <p:nvPr/>
      </p:nvGrpSpPr>
      <p:grpSpPr>
        <a:xfrm>
          <a:off x="0" y="0"/>
          <a:ext cx="0" cy="0"/>
          <a:chOff x="0" y="0"/>
          <a:chExt cx="0" cy="0"/>
        </a:xfrm>
      </p:grpSpPr>
      <p:pic>
        <p:nvPicPr>
          <p:cNvPr id="196" name="Google Shape;196;p58"/>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197" name="Google Shape;197;p5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198" name="Google Shape;198;p5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99" name="Google Shape;199;p58"/>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3 Secondary palette_break page_08">
  <p:cSld name="Secondary palette_break page_08">
    <p:bg>
      <p:bgPr>
        <a:solidFill>
          <a:srgbClr val="28A68D"/>
        </a:solidFill>
        <a:effectLst/>
      </p:bgPr>
    </p:bg>
    <p:spTree>
      <p:nvGrpSpPr>
        <p:cNvPr id="1" name="Shape 200"/>
        <p:cNvGrpSpPr/>
        <p:nvPr/>
      </p:nvGrpSpPr>
      <p:grpSpPr>
        <a:xfrm>
          <a:off x="0" y="0"/>
          <a:ext cx="0" cy="0"/>
          <a:chOff x="0" y="0"/>
          <a:chExt cx="0" cy="0"/>
        </a:xfrm>
      </p:grpSpPr>
      <p:pic>
        <p:nvPicPr>
          <p:cNvPr id="201" name="Google Shape;201;p59"/>
          <p:cNvPicPr preferRelativeResize="0"/>
          <p:nvPr/>
        </p:nvPicPr>
        <p:blipFill rotWithShape="1">
          <a:blip r:embed="rId2">
            <a:alphaModFix/>
          </a:blip>
          <a:srcRect/>
          <a:stretch/>
        </p:blipFill>
        <p:spPr>
          <a:xfrm>
            <a:off x="0" y="0"/>
            <a:ext cx="9143406" cy="5143500"/>
          </a:xfrm>
          <a:prstGeom prst="rect">
            <a:avLst/>
          </a:prstGeom>
          <a:noFill/>
          <a:ln>
            <a:noFill/>
          </a:ln>
        </p:spPr>
      </p:pic>
      <p:sp>
        <p:nvSpPr>
          <p:cNvPr id="202" name="Google Shape;202;p5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03" name="Google Shape;203;p5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04" name="Google Shape;204;p59"/>
          <p:cNvSpPr txBox="1">
            <a:spLocks noGrp="1"/>
          </p:cNvSpPr>
          <p:nvPr>
            <p:ph type="ctrTitle"/>
          </p:nvPr>
        </p:nvSpPr>
        <p:spPr>
          <a:xfrm>
            <a:off x="415591" y="408156"/>
            <a:ext cx="4754400" cy="10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2 Sub-break_calm white">
  <p:cSld name="Sub-break_calm white">
    <p:bg>
      <p:bgPr>
        <a:solidFill>
          <a:schemeClr val="lt1"/>
        </a:solidFill>
        <a:effectLst/>
      </p:bgPr>
    </p:bg>
    <p:spTree>
      <p:nvGrpSpPr>
        <p:cNvPr id="1" name="Shape 205"/>
        <p:cNvGrpSpPr/>
        <p:nvPr/>
      </p:nvGrpSpPr>
      <p:grpSpPr>
        <a:xfrm>
          <a:off x="0" y="0"/>
          <a:ext cx="0" cy="0"/>
          <a:chOff x="0" y="0"/>
          <a:chExt cx="0" cy="0"/>
        </a:xfrm>
      </p:grpSpPr>
      <p:sp>
        <p:nvSpPr>
          <p:cNvPr id="206" name="Google Shape;206;p60"/>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7" name="Google Shape;207;p6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08" name="Google Shape;208;p6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09" name="Google Shape;209;p60"/>
          <p:cNvSpPr txBox="1">
            <a:spLocks noGrp="1"/>
          </p:cNvSpPr>
          <p:nvPr>
            <p:ph type="title"/>
          </p:nvPr>
        </p:nvSpPr>
        <p:spPr>
          <a:xfrm>
            <a:off x="1121650" y="1165625"/>
            <a:ext cx="3336300" cy="13632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SzPts val="2700"/>
              <a:buNone/>
              <a:defRPr sz="27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10" name="Google Shape;210;p60"/>
          <p:cNvSpPr txBox="1">
            <a:spLocks noGrp="1"/>
          </p:cNvSpPr>
          <p:nvPr>
            <p:ph type="subTitle" idx="1"/>
          </p:nvPr>
        </p:nvSpPr>
        <p:spPr>
          <a:xfrm>
            <a:off x="1121650" y="2678900"/>
            <a:ext cx="3345000" cy="7545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211" name="Google Shape;211;p60"/>
          <p:cNvSpPr>
            <a:spLocks noGrp="1"/>
          </p:cNvSpPr>
          <p:nvPr>
            <p:ph type="pic" idx="2"/>
          </p:nvPr>
        </p:nvSpPr>
        <p:spPr>
          <a:xfrm>
            <a:off x="5170025" y="938225"/>
            <a:ext cx="3345000" cy="3254100"/>
          </a:xfrm>
          <a:prstGeom prst="roundRect">
            <a:avLst>
              <a:gd name="adj" fmla="val 4957"/>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 Logo Title Slide_Serene green">
  <p:cSld name="Logo Title Slide_Serene green">
    <p:bg>
      <p:bgPr>
        <a:solidFill>
          <a:schemeClr val="dk2"/>
        </a:solidFill>
        <a:effectLst/>
      </p:bgPr>
    </p:bg>
    <p:spTree>
      <p:nvGrpSpPr>
        <p:cNvPr id="1" name="Shape 17"/>
        <p:cNvGrpSpPr/>
        <p:nvPr/>
      </p:nvGrpSpPr>
      <p:grpSpPr>
        <a:xfrm>
          <a:off x="0" y="0"/>
          <a:ext cx="0" cy="0"/>
          <a:chOff x="0" y="0"/>
          <a:chExt cx="0" cy="0"/>
        </a:xfrm>
      </p:grpSpPr>
      <p:sp>
        <p:nvSpPr>
          <p:cNvPr id="18" name="Google Shape;18;p25"/>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9" name="Google Shape;19;p25"/>
          <p:cNvSpPr txBox="1">
            <a:spLocks noGrp="1"/>
          </p:cNvSpPr>
          <p:nvPr>
            <p:ph type="ctrTitle"/>
          </p:nvPr>
        </p:nvSpPr>
        <p:spPr>
          <a:xfrm>
            <a:off x="409602" y="410242"/>
            <a:ext cx="5473800" cy="128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0" name="Google Shape;20;p25"/>
          <p:cNvSpPr/>
          <p:nvPr/>
        </p:nvSpPr>
        <p:spPr>
          <a:xfrm>
            <a:off x="409304" y="2550604"/>
            <a:ext cx="8325041" cy="2182653"/>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accen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2 Sub-break_fresh teal">
  <p:cSld name="Sub-break_fresh teal">
    <p:bg>
      <p:bgPr>
        <a:solidFill>
          <a:schemeClr val="lt1"/>
        </a:solidFill>
        <a:effectLst/>
      </p:bgPr>
    </p:bg>
    <p:spTree>
      <p:nvGrpSpPr>
        <p:cNvPr id="1" name="Shape 212"/>
        <p:cNvGrpSpPr/>
        <p:nvPr/>
      </p:nvGrpSpPr>
      <p:grpSpPr>
        <a:xfrm>
          <a:off x="0" y="0"/>
          <a:ext cx="0" cy="0"/>
          <a:chOff x="0" y="0"/>
          <a:chExt cx="0" cy="0"/>
        </a:xfrm>
      </p:grpSpPr>
      <p:sp>
        <p:nvSpPr>
          <p:cNvPr id="213" name="Google Shape;213;p61"/>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accen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4" name="Google Shape;214;p6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15" name="Google Shape;215;p6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16" name="Google Shape;216;p61"/>
          <p:cNvSpPr txBox="1">
            <a:spLocks noGrp="1"/>
          </p:cNvSpPr>
          <p:nvPr>
            <p:ph type="title"/>
          </p:nvPr>
        </p:nvSpPr>
        <p:spPr>
          <a:xfrm>
            <a:off x="1121650" y="1165625"/>
            <a:ext cx="3336300" cy="13632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SzPts val="2700"/>
              <a:buNone/>
              <a:defRPr sz="27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17" name="Google Shape;217;p61"/>
          <p:cNvSpPr txBox="1">
            <a:spLocks noGrp="1"/>
          </p:cNvSpPr>
          <p:nvPr>
            <p:ph type="subTitle" idx="1"/>
          </p:nvPr>
        </p:nvSpPr>
        <p:spPr>
          <a:xfrm>
            <a:off x="1121650" y="2678900"/>
            <a:ext cx="3345000" cy="7545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218" name="Google Shape;218;p61"/>
          <p:cNvSpPr>
            <a:spLocks noGrp="1"/>
          </p:cNvSpPr>
          <p:nvPr>
            <p:ph type="pic" idx="2"/>
          </p:nvPr>
        </p:nvSpPr>
        <p:spPr>
          <a:xfrm>
            <a:off x="5170025" y="944700"/>
            <a:ext cx="3345000" cy="3254100"/>
          </a:xfrm>
          <a:prstGeom prst="roundRect">
            <a:avLst>
              <a:gd name="adj" fmla="val 4957"/>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2 Sub-break_melow teal">
  <p:cSld name="Sub-break_melow teal">
    <p:bg>
      <p:bgPr>
        <a:solidFill>
          <a:schemeClr val="lt1"/>
        </a:solidFill>
        <a:effectLst/>
      </p:bgPr>
    </p:bg>
    <p:spTree>
      <p:nvGrpSpPr>
        <p:cNvPr id="1" name="Shape 219"/>
        <p:cNvGrpSpPr/>
        <p:nvPr/>
      </p:nvGrpSpPr>
      <p:grpSpPr>
        <a:xfrm>
          <a:off x="0" y="0"/>
          <a:ext cx="0" cy="0"/>
          <a:chOff x="0" y="0"/>
          <a:chExt cx="0" cy="0"/>
        </a:xfrm>
      </p:grpSpPr>
      <p:sp>
        <p:nvSpPr>
          <p:cNvPr id="220" name="Google Shape;220;p62"/>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rgbClr val="28A68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1" name="Google Shape;221;p6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22" name="Google Shape;222;p6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23" name="Google Shape;223;p62"/>
          <p:cNvSpPr txBox="1">
            <a:spLocks noGrp="1"/>
          </p:cNvSpPr>
          <p:nvPr>
            <p:ph type="title"/>
          </p:nvPr>
        </p:nvSpPr>
        <p:spPr>
          <a:xfrm>
            <a:off x="1121650" y="1165625"/>
            <a:ext cx="3336300" cy="13632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SzPts val="2700"/>
              <a:buNone/>
              <a:defRPr sz="27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24" name="Google Shape;224;p62"/>
          <p:cNvSpPr txBox="1">
            <a:spLocks noGrp="1"/>
          </p:cNvSpPr>
          <p:nvPr>
            <p:ph type="subTitle" idx="1"/>
          </p:nvPr>
        </p:nvSpPr>
        <p:spPr>
          <a:xfrm>
            <a:off x="1121650" y="2678900"/>
            <a:ext cx="3345000" cy="7545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225" name="Google Shape;225;p62"/>
          <p:cNvSpPr>
            <a:spLocks noGrp="1"/>
          </p:cNvSpPr>
          <p:nvPr>
            <p:ph type="pic" idx="2"/>
          </p:nvPr>
        </p:nvSpPr>
        <p:spPr>
          <a:xfrm>
            <a:off x="5170025" y="938225"/>
            <a:ext cx="3345000" cy="3254100"/>
          </a:xfrm>
          <a:prstGeom prst="roundRect">
            <a:avLst>
              <a:gd name="adj" fmla="val 4957"/>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2 Sub-break_bouncy orange">
  <p:cSld name="Sub-break_bouncy orange">
    <p:bg>
      <p:bgPr>
        <a:solidFill>
          <a:schemeClr val="lt1"/>
        </a:solidFill>
        <a:effectLst/>
      </p:bgPr>
    </p:bg>
    <p:spTree>
      <p:nvGrpSpPr>
        <p:cNvPr id="1" name="Shape 226"/>
        <p:cNvGrpSpPr/>
        <p:nvPr/>
      </p:nvGrpSpPr>
      <p:grpSpPr>
        <a:xfrm>
          <a:off x="0" y="0"/>
          <a:ext cx="0" cy="0"/>
          <a:chOff x="0" y="0"/>
          <a:chExt cx="0" cy="0"/>
        </a:xfrm>
      </p:grpSpPr>
      <p:sp>
        <p:nvSpPr>
          <p:cNvPr id="227" name="Google Shape;227;p63"/>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28" name="Google Shape;228;p6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29" name="Google Shape;229;p6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30" name="Google Shape;230;p63"/>
          <p:cNvSpPr txBox="1">
            <a:spLocks noGrp="1"/>
          </p:cNvSpPr>
          <p:nvPr>
            <p:ph type="title"/>
          </p:nvPr>
        </p:nvSpPr>
        <p:spPr>
          <a:xfrm>
            <a:off x="1121650" y="1165625"/>
            <a:ext cx="3336300" cy="13632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SzPts val="2700"/>
              <a:buNone/>
              <a:defRPr sz="27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31" name="Google Shape;231;p63"/>
          <p:cNvSpPr txBox="1">
            <a:spLocks noGrp="1"/>
          </p:cNvSpPr>
          <p:nvPr>
            <p:ph type="subTitle" idx="1"/>
          </p:nvPr>
        </p:nvSpPr>
        <p:spPr>
          <a:xfrm>
            <a:off x="1121650" y="2678900"/>
            <a:ext cx="3345000" cy="7545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232" name="Google Shape;232;p63"/>
          <p:cNvSpPr>
            <a:spLocks noGrp="1"/>
          </p:cNvSpPr>
          <p:nvPr>
            <p:ph type="pic" idx="2"/>
          </p:nvPr>
        </p:nvSpPr>
        <p:spPr>
          <a:xfrm>
            <a:off x="5170025" y="938225"/>
            <a:ext cx="3345000" cy="3254100"/>
          </a:xfrm>
          <a:prstGeom prst="roundRect">
            <a:avLst>
              <a:gd name="adj" fmla="val 4957"/>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2 Sub-break_blue">
  <p:cSld name="Sub-break_blue">
    <p:bg>
      <p:bgPr>
        <a:solidFill>
          <a:schemeClr val="lt1"/>
        </a:solidFill>
        <a:effectLst/>
      </p:bgPr>
    </p:bg>
    <p:spTree>
      <p:nvGrpSpPr>
        <p:cNvPr id="1" name="Shape 233"/>
        <p:cNvGrpSpPr/>
        <p:nvPr/>
      </p:nvGrpSpPr>
      <p:grpSpPr>
        <a:xfrm>
          <a:off x="0" y="0"/>
          <a:ext cx="0" cy="0"/>
          <a:chOff x="0" y="0"/>
          <a:chExt cx="0" cy="0"/>
        </a:xfrm>
      </p:grpSpPr>
      <p:sp>
        <p:nvSpPr>
          <p:cNvPr id="234" name="Google Shape;234;p64"/>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accent5"/>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35" name="Google Shape;235;p6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36" name="Google Shape;236;p6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37" name="Google Shape;237;p64"/>
          <p:cNvSpPr txBox="1">
            <a:spLocks noGrp="1"/>
          </p:cNvSpPr>
          <p:nvPr>
            <p:ph type="title"/>
          </p:nvPr>
        </p:nvSpPr>
        <p:spPr>
          <a:xfrm>
            <a:off x="1121650" y="1165625"/>
            <a:ext cx="3336300" cy="13632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SzPts val="2700"/>
              <a:buNone/>
              <a:defRPr sz="27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38" name="Google Shape;238;p64"/>
          <p:cNvSpPr txBox="1">
            <a:spLocks noGrp="1"/>
          </p:cNvSpPr>
          <p:nvPr>
            <p:ph type="subTitle" idx="1"/>
          </p:nvPr>
        </p:nvSpPr>
        <p:spPr>
          <a:xfrm>
            <a:off x="1121650" y="2678900"/>
            <a:ext cx="3345000" cy="7545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239" name="Google Shape;239;p64"/>
          <p:cNvSpPr>
            <a:spLocks noGrp="1"/>
          </p:cNvSpPr>
          <p:nvPr>
            <p:ph type="pic" idx="2"/>
          </p:nvPr>
        </p:nvSpPr>
        <p:spPr>
          <a:xfrm>
            <a:off x="5170025" y="938225"/>
            <a:ext cx="3345000" cy="3254100"/>
          </a:xfrm>
          <a:prstGeom prst="roundRect">
            <a:avLst>
              <a:gd name="adj" fmla="val 4957"/>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2 Sub-break_Lilac">
  <p:cSld name="Sub-break_Lilac">
    <p:bg>
      <p:bgPr>
        <a:solidFill>
          <a:schemeClr val="lt1"/>
        </a:solidFill>
        <a:effectLst/>
      </p:bgPr>
    </p:bg>
    <p:spTree>
      <p:nvGrpSpPr>
        <p:cNvPr id="1" name="Shape 240"/>
        <p:cNvGrpSpPr/>
        <p:nvPr/>
      </p:nvGrpSpPr>
      <p:grpSpPr>
        <a:xfrm>
          <a:off x="0" y="0"/>
          <a:ext cx="0" cy="0"/>
          <a:chOff x="0" y="0"/>
          <a:chExt cx="0" cy="0"/>
        </a:xfrm>
      </p:grpSpPr>
      <p:sp>
        <p:nvSpPr>
          <p:cNvPr id="241" name="Google Shape;241;p65"/>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accent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42" name="Google Shape;242;p6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43" name="Google Shape;243;p6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44" name="Google Shape;244;p65"/>
          <p:cNvSpPr txBox="1">
            <a:spLocks noGrp="1"/>
          </p:cNvSpPr>
          <p:nvPr>
            <p:ph type="title"/>
          </p:nvPr>
        </p:nvSpPr>
        <p:spPr>
          <a:xfrm>
            <a:off x="1121650" y="1165625"/>
            <a:ext cx="3336300" cy="1363200"/>
          </a:xfrm>
          <a:prstGeom prst="rect">
            <a:avLst/>
          </a:prstGeom>
          <a:noFill/>
          <a:ln>
            <a:noFill/>
          </a:ln>
        </p:spPr>
        <p:txBody>
          <a:bodyPr spcFirstLastPara="1" wrap="square" lIns="0" tIns="0" rIns="0" bIns="0" anchor="b" anchorCtr="0">
            <a:noAutofit/>
          </a:bodyPr>
          <a:lstStyle>
            <a:lvl1pPr lvl="0" algn="l">
              <a:lnSpc>
                <a:spcPct val="110000"/>
              </a:lnSpc>
              <a:spcBef>
                <a:spcPts val="0"/>
              </a:spcBef>
              <a:spcAft>
                <a:spcPts val="0"/>
              </a:spcAft>
              <a:buSzPts val="2700"/>
              <a:buNone/>
              <a:defRPr sz="2700"/>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45" name="Google Shape;245;p65"/>
          <p:cNvSpPr txBox="1">
            <a:spLocks noGrp="1"/>
          </p:cNvSpPr>
          <p:nvPr>
            <p:ph type="subTitle" idx="1"/>
          </p:nvPr>
        </p:nvSpPr>
        <p:spPr>
          <a:xfrm>
            <a:off x="1121650" y="2678900"/>
            <a:ext cx="3345000" cy="7545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800"/>
              <a:buNone/>
              <a:defRPr sz="18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246" name="Google Shape;246;p65"/>
          <p:cNvSpPr>
            <a:spLocks noGrp="1"/>
          </p:cNvSpPr>
          <p:nvPr>
            <p:ph type="pic" idx="2"/>
          </p:nvPr>
        </p:nvSpPr>
        <p:spPr>
          <a:xfrm>
            <a:off x="5170025" y="938225"/>
            <a:ext cx="3345000" cy="3254100"/>
          </a:xfrm>
          <a:prstGeom prst="roundRect">
            <a:avLst>
              <a:gd name="adj" fmla="val 4957"/>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1 Introduction_white">
  <p:cSld name="Introduction_white">
    <p:bg>
      <p:bgPr>
        <a:solidFill>
          <a:schemeClr val="lt1"/>
        </a:solidFill>
        <a:effectLst/>
      </p:bgPr>
    </p:bg>
    <p:spTree>
      <p:nvGrpSpPr>
        <p:cNvPr id="1" name="Shape 247"/>
        <p:cNvGrpSpPr/>
        <p:nvPr/>
      </p:nvGrpSpPr>
      <p:grpSpPr>
        <a:xfrm>
          <a:off x="0" y="0"/>
          <a:ext cx="0" cy="0"/>
          <a:chOff x="0" y="0"/>
          <a:chExt cx="0" cy="0"/>
        </a:xfrm>
      </p:grpSpPr>
      <p:sp>
        <p:nvSpPr>
          <p:cNvPr id="248" name="Google Shape;248;p6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49" name="Google Shape;249;p6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50" name="Google Shape;250;p66"/>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51" name="Google Shape;251;p66"/>
          <p:cNvSpPr txBox="1">
            <a:spLocks noGrp="1"/>
          </p:cNvSpPr>
          <p:nvPr>
            <p:ph type="body" idx="1"/>
          </p:nvPr>
        </p:nvSpPr>
        <p:spPr>
          <a:xfrm>
            <a:off x="3260145" y="409575"/>
            <a:ext cx="5474400" cy="37827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2700"/>
              <a:buNone/>
              <a:defRPr sz="2700"/>
            </a:lvl1pPr>
            <a:lvl2pPr marL="914400" lvl="1" indent="-400050" algn="l">
              <a:lnSpc>
                <a:spcPct val="120000"/>
              </a:lnSpc>
              <a:spcBef>
                <a:spcPts val="500"/>
              </a:spcBef>
              <a:spcAft>
                <a:spcPts val="0"/>
              </a:spcAft>
              <a:buClr>
                <a:schemeClr val="dk1"/>
              </a:buClr>
              <a:buSzPts val="2700"/>
              <a:buChar char="•"/>
              <a:defRPr sz="2700"/>
            </a:lvl2pPr>
            <a:lvl3pPr marL="1371600" lvl="2" indent="-400050" algn="l">
              <a:lnSpc>
                <a:spcPct val="120000"/>
              </a:lnSpc>
              <a:spcBef>
                <a:spcPts val="500"/>
              </a:spcBef>
              <a:spcAft>
                <a:spcPts val="0"/>
              </a:spcAft>
              <a:buClr>
                <a:schemeClr val="dk1"/>
              </a:buClr>
              <a:buSzPts val="2700"/>
              <a:buChar char="−"/>
              <a:defRPr sz="2700"/>
            </a:lvl3pPr>
            <a:lvl4pPr marL="1828800" lvl="3" indent="-400050" algn="l">
              <a:lnSpc>
                <a:spcPct val="120000"/>
              </a:lnSpc>
              <a:spcBef>
                <a:spcPts val="500"/>
              </a:spcBef>
              <a:spcAft>
                <a:spcPts val="0"/>
              </a:spcAft>
              <a:buClr>
                <a:schemeClr val="dk1"/>
              </a:buClr>
              <a:buSzPts val="2700"/>
              <a:buChar char="−"/>
              <a:defRPr sz="2700"/>
            </a:lvl4pPr>
            <a:lvl5pPr marL="2286000" lvl="4" indent="-400050" algn="l">
              <a:lnSpc>
                <a:spcPct val="120000"/>
              </a:lnSpc>
              <a:spcBef>
                <a:spcPts val="400"/>
              </a:spcBef>
              <a:spcAft>
                <a:spcPts val="0"/>
              </a:spcAft>
              <a:buClr>
                <a:schemeClr val="dk1"/>
              </a:buClr>
              <a:buSzPts val="2700"/>
              <a:buChar char="−"/>
              <a:defRPr sz="27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52" name="Google Shape;252;p66"/>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1 Introduction_Serene green">
  <p:cSld name="Introduction_Serene green">
    <p:bg>
      <p:bgPr>
        <a:solidFill>
          <a:schemeClr val="dk2"/>
        </a:solidFill>
        <a:effectLst/>
      </p:bgPr>
    </p:bg>
    <p:spTree>
      <p:nvGrpSpPr>
        <p:cNvPr id="1" name="Shape 253"/>
        <p:cNvGrpSpPr/>
        <p:nvPr/>
      </p:nvGrpSpPr>
      <p:grpSpPr>
        <a:xfrm>
          <a:off x="0" y="0"/>
          <a:ext cx="0" cy="0"/>
          <a:chOff x="0" y="0"/>
          <a:chExt cx="0" cy="0"/>
        </a:xfrm>
      </p:grpSpPr>
      <p:sp>
        <p:nvSpPr>
          <p:cNvPr id="254" name="Google Shape;254;p6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55" name="Google Shape;255;p6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56" name="Google Shape;256;p67"/>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57" name="Google Shape;257;p67"/>
          <p:cNvSpPr txBox="1">
            <a:spLocks noGrp="1"/>
          </p:cNvSpPr>
          <p:nvPr>
            <p:ph type="body" idx="1"/>
          </p:nvPr>
        </p:nvSpPr>
        <p:spPr>
          <a:xfrm>
            <a:off x="3260145" y="409575"/>
            <a:ext cx="5474400" cy="37827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accent1"/>
              </a:buClr>
              <a:buSzPts val="2700"/>
              <a:buNone/>
              <a:defRPr sz="2700">
                <a:solidFill>
                  <a:schemeClr val="accent1"/>
                </a:solidFill>
              </a:defRPr>
            </a:lvl1pPr>
            <a:lvl2pPr marL="914400" lvl="1" indent="-400050" algn="l">
              <a:lnSpc>
                <a:spcPct val="120000"/>
              </a:lnSpc>
              <a:spcBef>
                <a:spcPts val="500"/>
              </a:spcBef>
              <a:spcAft>
                <a:spcPts val="0"/>
              </a:spcAft>
              <a:buClr>
                <a:schemeClr val="accent1"/>
              </a:buClr>
              <a:buSzPts val="2700"/>
              <a:buChar char="•"/>
              <a:defRPr sz="2700">
                <a:solidFill>
                  <a:schemeClr val="accent1"/>
                </a:solidFill>
              </a:defRPr>
            </a:lvl2pPr>
            <a:lvl3pPr marL="1371600" lvl="2" indent="-400050" algn="l">
              <a:lnSpc>
                <a:spcPct val="120000"/>
              </a:lnSpc>
              <a:spcBef>
                <a:spcPts val="500"/>
              </a:spcBef>
              <a:spcAft>
                <a:spcPts val="0"/>
              </a:spcAft>
              <a:buClr>
                <a:schemeClr val="accent1"/>
              </a:buClr>
              <a:buSzPts val="2700"/>
              <a:buChar char="−"/>
              <a:defRPr sz="2700">
                <a:solidFill>
                  <a:schemeClr val="accent1"/>
                </a:solidFill>
              </a:defRPr>
            </a:lvl3pPr>
            <a:lvl4pPr marL="1828800" lvl="3" indent="-400050" algn="l">
              <a:lnSpc>
                <a:spcPct val="120000"/>
              </a:lnSpc>
              <a:spcBef>
                <a:spcPts val="500"/>
              </a:spcBef>
              <a:spcAft>
                <a:spcPts val="0"/>
              </a:spcAft>
              <a:buClr>
                <a:schemeClr val="accent1"/>
              </a:buClr>
              <a:buSzPts val="2700"/>
              <a:buChar char="−"/>
              <a:defRPr sz="2700">
                <a:solidFill>
                  <a:schemeClr val="accent1"/>
                </a:solidFill>
              </a:defRPr>
            </a:lvl4pPr>
            <a:lvl5pPr marL="2286000" lvl="4" indent="-400050" algn="l">
              <a:lnSpc>
                <a:spcPct val="120000"/>
              </a:lnSpc>
              <a:spcBef>
                <a:spcPts val="400"/>
              </a:spcBef>
              <a:spcAft>
                <a:spcPts val="0"/>
              </a:spcAft>
              <a:buClr>
                <a:schemeClr val="accent1"/>
              </a:buClr>
              <a:buSzPts val="2700"/>
              <a:buChar char="−"/>
              <a:defRPr sz="2700">
                <a:solidFill>
                  <a:schemeClr val="accent1"/>
                </a:solidFill>
              </a:defRPr>
            </a:lvl5pPr>
            <a:lvl6pPr marL="2743200" lvl="5" indent="-273050" algn="l">
              <a:lnSpc>
                <a:spcPct val="90000"/>
              </a:lnSpc>
              <a:spcBef>
                <a:spcPts val="400"/>
              </a:spcBef>
              <a:spcAft>
                <a:spcPts val="0"/>
              </a:spcAft>
              <a:buClr>
                <a:schemeClr val="accent1"/>
              </a:buClr>
              <a:buSzPts val="700"/>
              <a:buChar char="•"/>
              <a:defRPr>
                <a:solidFill>
                  <a:schemeClr val="accent1"/>
                </a:solidFill>
              </a:defRPr>
            </a:lvl6pPr>
            <a:lvl7pPr marL="3200400" lvl="6" indent="-273050" algn="l">
              <a:lnSpc>
                <a:spcPct val="90000"/>
              </a:lnSpc>
              <a:spcBef>
                <a:spcPts val="400"/>
              </a:spcBef>
              <a:spcAft>
                <a:spcPts val="0"/>
              </a:spcAft>
              <a:buClr>
                <a:schemeClr val="accent1"/>
              </a:buClr>
              <a:buSzPts val="700"/>
              <a:buChar char="•"/>
              <a:defRPr>
                <a:solidFill>
                  <a:schemeClr val="accent1"/>
                </a:solidFill>
              </a:defRPr>
            </a:lvl7pPr>
            <a:lvl8pPr marL="3657600" lvl="7" indent="-273050" algn="l">
              <a:lnSpc>
                <a:spcPct val="90000"/>
              </a:lnSpc>
              <a:spcBef>
                <a:spcPts val="400"/>
              </a:spcBef>
              <a:spcAft>
                <a:spcPts val="0"/>
              </a:spcAft>
              <a:buClr>
                <a:schemeClr val="accent1"/>
              </a:buClr>
              <a:buSzPts val="700"/>
              <a:buChar char="•"/>
              <a:defRPr>
                <a:solidFill>
                  <a:schemeClr val="accent1"/>
                </a:solidFill>
              </a:defRPr>
            </a:lvl8pPr>
            <a:lvl9pPr marL="4114800" lvl="8" indent="-273050" algn="l">
              <a:lnSpc>
                <a:spcPct val="90000"/>
              </a:lnSpc>
              <a:spcBef>
                <a:spcPts val="400"/>
              </a:spcBef>
              <a:spcAft>
                <a:spcPts val="0"/>
              </a:spcAft>
              <a:buClr>
                <a:schemeClr val="accent1"/>
              </a:buClr>
              <a:buSzPts val="700"/>
              <a:buChar char="•"/>
              <a:defRPr>
                <a:solidFill>
                  <a:schemeClr val="accent1"/>
                </a:solidFill>
              </a:defRPr>
            </a:lvl9pPr>
          </a:lstStyle>
          <a:p>
            <a:endParaRPr/>
          </a:p>
        </p:txBody>
      </p:sp>
      <p:sp>
        <p:nvSpPr>
          <p:cNvPr id="258" name="Google Shape;258;p67"/>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1 Introduction_Melow Teal">
  <p:cSld name="Introduction_Melow Teal">
    <p:bg>
      <p:bgPr>
        <a:solidFill>
          <a:srgbClr val="196254"/>
        </a:solidFill>
        <a:effectLst/>
      </p:bgPr>
    </p:bg>
    <p:spTree>
      <p:nvGrpSpPr>
        <p:cNvPr id="1" name="Shape 259"/>
        <p:cNvGrpSpPr/>
        <p:nvPr/>
      </p:nvGrpSpPr>
      <p:grpSpPr>
        <a:xfrm>
          <a:off x="0" y="0"/>
          <a:ext cx="0" cy="0"/>
          <a:chOff x="0" y="0"/>
          <a:chExt cx="0" cy="0"/>
        </a:xfrm>
      </p:grpSpPr>
      <p:sp>
        <p:nvSpPr>
          <p:cNvPr id="260" name="Google Shape;260;p6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61" name="Google Shape;261;p6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62" name="Google Shape;262;p68"/>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63" name="Google Shape;263;p68"/>
          <p:cNvSpPr txBox="1">
            <a:spLocks noGrp="1"/>
          </p:cNvSpPr>
          <p:nvPr>
            <p:ph type="body" idx="1"/>
          </p:nvPr>
        </p:nvSpPr>
        <p:spPr>
          <a:xfrm>
            <a:off x="3260145" y="409575"/>
            <a:ext cx="5474400" cy="37827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lt1"/>
              </a:buClr>
              <a:buSzPts val="2700"/>
              <a:buNone/>
              <a:defRPr sz="2700">
                <a:solidFill>
                  <a:schemeClr val="lt1"/>
                </a:solidFill>
              </a:defRPr>
            </a:lvl1pPr>
            <a:lvl2pPr marL="914400" lvl="1" indent="-400050" algn="l">
              <a:lnSpc>
                <a:spcPct val="120000"/>
              </a:lnSpc>
              <a:spcBef>
                <a:spcPts val="500"/>
              </a:spcBef>
              <a:spcAft>
                <a:spcPts val="0"/>
              </a:spcAft>
              <a:buClr>
                <a:schemeClr val="lt1"/>
              </a:buClr>
              <a:buSzPts val="2700"/>
              <a:buChar char="•"/>
              <a:defRPr sz="2700">
                <a:solidFill>
                  <a:schemeClr val="lt1"/>
                </a:solidFill>
              </a:defRPr>
            </a:lvl2pPr>
            <a:lvl3pPr marL="1371600" lvl="2" indent="-400050" algn="l">
              <a:lnSpc>
                <a:spcPct val="120000"/>
              </a:lnSpc>
              <a:spcBef>
                <a:spcPts val="500"/>
              </a:spcBef>
              <a:spcAft>
                <a:spcPts val="0"/>
              </a:spcAft>
              <a:buClr>
                <a:schemeClr val="lt1"/>
              </a:buClr>
              <a:buSzPts val="2700"/>
              <a:buChar char="−"/>
              <a:defRPr sz="2700">
                <a:solidFill>
                  <a:schemeClr val="lt1"/>
                </a:solidFill>
              </a:defRPr>
            </a:lvl3pPr>
            <a:lvl4pPr marL="1828800" lvl="3" indent="-400050" algn="l">
              <a:lnSpc>
                <a:spcPct val="120000"/>
              </a:lnSpc>
              <a:spcBef>
                <a:spcPts val="500"/>
              </a:spcBef>
              <a:spcAft>
                <a:spcPts val="0"/>
              </a:spcAft>
              <a:buClr>
                <a:schemeClr val="lt1"/>
              </a:buClr>
              <a:buSzPts val="2700"/>
              <a:buChar char="−"/>
              <a:defRPr sz="2700">
                <a:solidFill>
                  <a:schemeClr val="lt1"/>
                </a:solidFill>
              </a:defRPr>
            </a:lvl4pPr>
            <a:lvl5pPr marL="2286000" lvl="4" indent="-400050" algn="l">
              <a:lnSpc>
                <a:spcPct val="120000"/>
              </a:lnSpc>
              <a:spcBef>
                <a:spcPts val="400"/>
              </a:spcBef>
              <a:spcAft>
                <a:spcPts val="0"/>
              </a:spcAft>
              <a:buClr>
                <a:schemeClr val="lt1"/>
              </a:buClr>
              <a:buSzPts val="2700"/>
              <a:buChar char="−"/>
              <a:defRPr sz="2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64" name="Google Shape;264;p68"/>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1 Introduction_white box">
  <p:cSld name="Introduction_white box">
    <p:bg>
      <p:bgPr>
        <a:solidFill>
          <a:schemeClr val="lt1"/>
        </a:solidFill>
        <a:effectLst/>
      </p:bgPr>
    </p:bg>
    <p:spTree>
      <p:nvGrpSpPr>
        <p:cNvPr id="1" name="Shape 265"/>
        <p:cNvGrpSpPr/>
        <p:nvPr/>
      </p:nvGrpSpPr>
      <p:grpSpPr>
        <a:xfrm>
          <a:off x="0" y="0"/>
          <a:ext cx="0" cy="0"/>
          <a:chOff x="0" y="0"/>
          <a:chExt cx="0" cy="0"/>
        </a:xfrm>
      </p:grpSpPr>
      <p:sp>
        <p:nvSpPr>
          <p:cNvPr id="266" name="Google Shape;266;p69"/>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rgbClr val="F1F1EC"/>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7" name="Google Shape;267;p6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68" name="Google Shape;268;p6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69" name="Google Shape;269;p69"/>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70" name="Google Shape;270;p69"/>
          <p:cNvSpPr txBox="1">
            <a:spLocks noGrp="1"/>
          </p:cNvSpPr>
          <p:nvPr>
            <p:ph type="body" idx="1"/>
          </p:nvPr>
        </p:nvSpPr>
        <p:spPr>
          <a:xfrm>
            <a:off x="3260145" y="409575"/>
            <a:ext cx="5682600" cy="42519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dk1"/>
              </a:buClr>
              <a:buSzPts val="2700"/>
              <a:buNone/>
              <a:defRPr sz="2700"/>
            </a:lvl1pPr>
            <a:lvl2pPr marL="914400" lvl="1" indent="-400050" algn="l">
              <a:lnSpc>
                <a:spcPct val="120000"/>
              </a:lnSpc>
              <a:spcBef>
                <a:spcPts val="500"/>
              </a:spcBef>
              <a:spcAft>
                <a:spcPts val="0"/>
              </a:spcAft>
              <a:buClr>
                <a:schemeClr val="dk1"/>
              </a:buClr>
              <a:buSzPts val="2700"/>
              <a:buChar char="•"/>
              <a:defRPr sz="2700"/>
            </a:lvl2pPr>
            <a:lvl3pPr marL="1371600" lvl="2" indent="-400050" algn="l">
              <a:lnSpc>
                <a:spcPct val="120000"/>
              </a:lnSpc>
              <a:spcBef>
                <a:spcPts val="500"/>
              </a:spcBef>
              <a:spcAft>
                <a:spcPts val="0"/>
              </a:spcAft>
              <a:buClr>
                <a:schemeClr val="dk1"/>
              </a:buClr>
              <a:buSzPts val="2700"/>
              <a:buChar char="−"/>
              <a:defRPr sz="2700"/>
            </a:lvl3pPr>
            <a:lvl4pPr marL="1828800" lvl="3" indent="-400050" algn="l">
              <a:lnSpc>
                <a:spcPct val="120000"/>
              </a:lnSpc>
              <a:spcBef>
                <a:spcPts val="500"/>
              </a:spcBef>
              <a:spcAft>
                <a:spcPts val="0"/>
              </a:spcAft>
              <a:buClr>
                <a:schemeClr val="dk1"/>
              </a:buClr>
              <a:buSzPts val="2700"/>
              <a:buChar char="−"/>
              <a:defRPr sz="2700"/>
            </a:lvl4pPr>
            <a:lvl5pPr marL="2286000" lvl="4" indent="-400050" algn="l">
              <a:lnSpc>
                <a:spcPct val="120000"/>
              </a:lnSpc>
              <a:spcBef>
                <a:spcPts val="400"/>
              </a:spcBef>
              <a:spcAft>
                <a:spcPts val="0"/>
              </a:spcAft>
              <a:buClr>
                <a:schemeClr val="dk1"/>
              </a:buClr>
              <a:buSzPts val="2700"/>
              <a:buChar char="−"/>
              <a:defRPr sz="27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71" name="Google Shape;271;p69"/>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1 Introduction_serene green box">
  <p:cSld name="Introduction_serene green box">
    <p:bg>
      <p:bgPr>
        <a:solidFill>
          <a:schemeClr val="lt1"/>
        </a:solidFill>
        <a:effectLst/>
      </p:bgPr>
    </p:bg>
    <p:spTree>
      <p:nvGrpSpPr>
        <p:cNvPr id="1" name="Shape 272"/>
        <p:cNvGrpSpPr/>
        <p:nvPr/>
      </p:nvGrpSpPr>
      <p:grpSpPr>
        <a:xfrm>
          <a:off x="0" y="0"/>
          <a:ext cx="0" cy="0"/>
          <a:chOff x="0" y="0"/>
          <a:chExt cx="0" cy="0"/>
        </a:xfrm>
      </p:grpSpPr>
      <p:sp>
        <p:nvSpPr>
          <p:cNvPr id="273" name="Google Shape;273;p70"/>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4" name="Google Shape;274;p7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75" name="Google Shape;275;p7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76" name="Google Shape;276;p70"/>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77" name="Google Shape;277;p70"/>
          <p:cNvSpPr txBox="1">
            <a:spLocks noGrp="1"/>
          </p:cNvSpPr>
          <p:nvPr>
            <p:ph type="body" idx="1"/>
          </p:nvPr>
        </p:nvSpPr>
        <p:spPr>
          <a:xfrm>
            <a:off x="3260145" y="409575"/>
            <a:ext cx="5682600" cy="42519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accent1"/>
              </a:buClr>
              <a:buSzPts val="2700"/>
              <a:buNone/>
              <a:defRPr sz="2700">
                <a:solidFill>
                  <a:schemeClr val="accent1"/>
                </a:solidFill>
              </a:defRPr>
            </a:lvl1pPr>
            <a:lvl2pPr marL="914400" lvl="1" indent="-400050" algn="l">
              <a:lnSpc>
                <a:spcPct val="120000"/>
              </a:lnSpc>
              <a:spcBef>
                <a:spcPts val="500"/>
              </a:spcBef>
              <a:spcAft>
                <a:spcPts val="0"/>
              </a:spcAft>
              <a:buClr>
                <a:schemeClr val="accent1"/>
              </a:buClr>
              <a:buSzPts val="2700"/>
              <a:buChar char="•"/>
              <a:defRPr sz="2700">
                <a:solidFill>
                  <a:schemeClr val="accent1"/>
                </a:solidFill>
              </a:defRPr>
            </a:lvl2pPr>
            <a:lvl3pPr marL="1371600" lvl="2" indent="-400050" algn="l">
              <a:lnSpc>
                <a:spcPct val="120000"/>
              </a:lnSpc>
              <a:spcBef>
                <a:spcPts val="500"/>
              </a:spcBef>
              <a:spcAft>
                <a:spcPts val="0"/>
              </a:spcAft>
              <a:buClr>
                <a:schemeClr val="accent1"/>
              </a:buClr>
              <a:buSzPts val="2700"/>
              <a:buChar char="−"/>
              <a:defRPr sz="2700">
                <a:solidFill>
                  <a:schemeClr val="accent1"/>
                </a:solidFill>
              </a:defRPr>
            </a:lvl3pPr>
            <a:lvl4pPr marL="1828800" lvl="3" indent="-400050" algn="l">
              <a:lnSpc>
                <a:spcPct val="120000"/>
              </a:lnSpc>
              <a:spcBef>
                <a:spcPts val="500"/>
              </a:spcBef>
              <a:spcAft>
                <a:spcPts val="0"/>
              </a:spcAft>
              <a:buClr>
                <a:schemeClr val="accent1"/>
              </a:buClr>
              <a:buSzPts val="2700"/>
              <a:buChar char="−"/>
              <a:defRPr sz="2700">
                <a:solidFill>
                  <a:schemeClr val="accent1"/>
                </a:solidFill>
              </a:defRPr>
            </a:lvl4pPr>
            <a:lvl5pPr marL="2286000" lvl="4" indent="-400050" algn="l">
              <a:lnSpc>
                <a:spcPct val="120000"/>
              </a:lnSpc>
              <a:spcBef>
                <a:spcPts val="400"/>
              </a:spcBef>
              <a:spcAft>
                <a:spcPts val="0"/>
              </a:spcAft>
              <a:buClr>
                <a:schemeClr val="accent1"/>
              </a:buClr>
              <a:buSzPts val="2700"/>
              <a:buChar char="−"/>
              <a:defRPr sz="2700">
                <a:solidFill>
                  <a:schemeClr val="accent1"/>
                </a:solidFill>
              </a:defRPr>
            </a:lvl5pPr>
            <a:lvl6pPr marL="2743200" lvl="5" indent="-273050" algn="l">
              <a:lnSpc>
                <a:spcPct val="90000"/>
              </a:lnSpc>
              <a:spcBef>
                <a:spcPts val="400"/>
              </a:spcBef>
              <a:spcAft>
                <a:spcPts val="0"/>
              </a:spcAft>
              <a:buClr>
                <a:schemeClr val="accent1"/>
              </a:buClr>
              <a:buSzPts val="700"/>
              <a:buChar char="•"/>
              <a:defRPr>
                <a:solidFill>
                  <a:schemeClr val="accent1"/>
                </a:solidFill>
              </a:defRPr>
            </a:lvl6pPr>
            <a:lvl7pPr marL="3200400" lvl="6" indent="-273050" algn="l">
              <a:lnSpc>
                <a:spcPct val="90000"/>
              </a:lnSpc>
              <a:spcBef>
                <a:spcPts val="400"/>
              </a:spcBef>
              <a:spcAft>
                <a:spcPts val="0"/>
              </a:spcAft>
              <a:buClr>
                <a:schemeClr val="accent1"/>
              </a:buClr>
              <a:buSzPts val="700"/>
              <a:buChar char="•"/>
              <a:defRPr>
                <a:solidFill>
                  <a:schemeClr val="accent1"/>
                </a:solidFill>
              </a:defRPr>
            </a:lvl7pPr>
            <a:lvl8pPr marL="3657600" lvl="7" indent="-273050" algn="l">
              <a:lnSpc>
                <a:spcPct val="90000"/>
              </a:lnSpc>
              <a:spcBef>
                <a:spcPts val="400"/>
              </a:spcBef>
              <a:spcAft>
                <a:spcPts val="0"/>
              </a:spcAft>
              <a:buClr>
                <a:schemeClr val="accent1"/>
              </a:buClr>
              <a:buSzPts val="700"/>
              <a:buChar char="•"/>
              <a:defRPr>
                <a:solidFill>
                  <a:schemeClr val="accent1"/>
                </a:solidFill>
              </a:defRPr>
            </a:lvl8pPr>
            <a:lvl9pPr marL="4114800" lvl="8" indent="-273050" algn="l">
              <a:lnSpc>
                <a:spcPct val="90000"/>
              </a:lnSpc>
              <a:spcBef>
                <a:spcPts val="400"/>
              </a:spcBef>
              <a:spcAft>
                <a:spcPts val="0"/>
              </a:spcAft>
              <a:buClr>
                <a:schemeClr val="accent1"/>
              </a:buClr>
              <a:buSzPts val="700"/>
              <a:buChar char="•"/>
              <a:defRPr>
                <a:solidFill>
                  <a:schemeClr val="accent1"/>
                </a:solidFill>
              </a:defRPr>
            </a:lvl9pPr>
          </a:lstStyle>
          <a:p>
            <a:endParaRPr/>
          </a:p>
        </p:txBody>
      </p:sp>
      <p:sp>
        <p:nvSpPr>
          <p:cNvPr id="278" name="Google Shape;278;p70"/>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 Logo Title Slide_Calm white">
  <p:cSld name="Logo Title Slide_Calm white">
    <p:bg>
      <p:bgPr>
        <a:solidFill>
          <a:schemeClr val="lt2"/>
        </a:solidFill>
        <a:effectLst/>
      </p:bgPr>
    </p:bg>
    <p:spTree>
      <p:nvGrpSpPr>
        <p:cNvPr id="1" name="Shape 21"/>
        <p:cNvGrpSpPr/>
        <p:nvPr/>
      </p:nvGrpSpPr>
      <p:grpSpPr>
        <a:xfrm>
          <a:off x="0" y="0"/>
          <a:ext cx="0" cy="0"/>
          <a:chOff x="0" y="0"/>
          <a:chExt cx="0" cy="0"/>
        </a:xfrm>
      </p:grpSpPr>
      <p:sp>
        <p:nvSpPr>
          <p:cNvPr id="22" name="Google Shape;22;p26"/>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dk1"/>
              </a:buClr>
              <a:buSzPts val="1200"/>
              <a:buNone/>
              <a:defRPr sz="1200">
                <a:solidFill>
                  <a:schemeClr val="dk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3" name="Google Shape;23;p26"/>
          <p:cNvSpPr txBox="1">
            <a:spLocks noGrp="1"/>
          </p:cNvSpPr>
          <p:nvPr>
            <p:ph type="ctrTitle"/>
          </p:nvPr>
        </p:nvSpPr>
        <p:spPr>
          <a:xfrm>
            <a:off x="409602" y="410242"/>
            <a:ext cx="5473800" cy="128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4" name="Google Shape;24;p26"/>
          <p:cNvSpPr/>
          <p:nvPr/>
        </p:nvSpPr>
        <p:spPr>
          <a:xfrm>
            <a:off x="409304" y="2550604"/>
            <a:ext cx="8325041" cy="2182653"/>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dk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1 Introduction_Serene green and mellow teal box">
  <p:cSld name="Introduction_Serene green and mellow teal box">
    <p:bg>
      <p:bgPr>
        <a:solidFill>
          <a:schemeClr val="dk2"/>
        </a:solidFill>
        <a:effectLst/>
      </p:bgPr>
    </p:bg>
    <p:spTree>
      <p:nvGrpSpPr>
        <p:cNvPr id="1" name="Shape 279"/>
        <p:cNvGrpSpPr/>
        <p:nvPr/>
      </p:nvGrpSpPr>
      <p:grpSpPr>
        <a:xfrm>
          <a:off x="0" y="0"/>
          <a:ext cx="0" cy="0"/>
          <a:chOff x="0" y="0"/>
          <a:chExt cx="0" cy="0"/>
        </a:xfrm>
      </p:grpSpPr>
      <p:sp>
        <p:nvSpPr>
          <p:cNvPr id="280" name="Google Shape;280;p71"/>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1" name="Google Shape;281;p7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82" name="Google Shape;282;p7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83" name="Google Shape;283;p71"/>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84" name="Google Shape;284;p71"/>
          <p:cNvSpPr txBox="1">
            <a:spLocks noGrp="1"/>
          </p:cNvSpPr>
          <p:nvPr>
            <p:ph type="body" idx="1"/>
          </p:nvPr>
        </p:nvSpPr>
        <p:spPr>
          <a:xfrm>
            <a:off x="3260145" y="409575"/>
            <a:ext cx="5682600" cy="42519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accent1"/>
              </a:buClr>
              <a:buSzPts val="2700"/>
              <a:buNone/>
              <a:defRPr sz="2700">
                <a:solidFill>
                  <a:schemeClr val="accent1"/>
                </a:solidFill>
              </a:defRPr>
            </a:lvl1pPr>
            <a:lvl2pPr marL="914400" lvl="1" indent="-400050" algn="l">
              <a:lnSpc>
                <a:spcPct val="120000"/>
              </a:lnSpc>
              <a:spcBef>
                <a:spcPts val="500"/>
              </a:spcBef>
              <a:spcAft>
                <a:spcPts val="0"/>
              </a:spcAft>
              <a:buClr>
                <a:schemeClr val="accent1"/>
              </a:buClr>
              <a:buSzPts val="2700"/>
              <a:buChar char="•"/>
              <a:defRPr sz="2700">
                <a:solidFill>
                  <a:schemeClr val="accent1"/>
                </a:solidFill>
              </a:defRPr>
            </a:lvl2pPr>
            <a:lvl3pPr marL="1371600" lvl="2" indent="-400050" algn="l">
              <a:lnSpc>
                <a:spcPct val="120000"/>
              </a:lnSpc>
              <a:spcBef>
                <a:spcPts val="500"/>
              </a:spcBef>
              <a:spcAft>
                <a:spcPts val="0"/>
              </a:spcAft>
              <a:buClr>
                <a:schemeClr val="accent1"/>
              </a:buClr>
              <a:buSzPts val="2700"/>
              <a:buChar char="−"/>
              <a:defRPr sz="2700">
                <a:solidFill>
                  <a:schemeClr val="accent1"/>
                </a:solidFill>
              </a:defRPr>
            </a:lvl3pPr>
            <a:lvl4pPr marL="1828800" lvl="3" indent="-400050" algn="l">
              <a:lnSpc>
                <a:spcPct val="120000"/>
              </a:lnSpc>
              <a:spcBef>
                <a:spcPts val="500"/>
              </a:spcBef>
              <a:spcAft>
                <a:spcPts val="0"/>
              </a:spcAft>
              <a:buClr>
                <a:schemeClr val="accent1"/>
              </a:buClr>
              <a:buSzPts val="2700"/>
              <a:buChar char="−"/>
              <a:defRPr sz="2700">
                <a:solidFill>
                  <a:schemeClr val="accent1"/>
                </a:solidFill>
              </a:defRPr>
            </a:lvl4pPr>
            <a:lvl5pPr marL="2286000" lvl="4" indent="-400050" algn="l">
              <a:lnSpc>
                <a:spcPct val="120000"/>
              </a:lnSpc>
              <a:spcBef>
                <a:spcPts val="400"/>
              </a:spcBef>
              <a:spcAft>
                <a:spcPts val="0"/>
              </a:spcAft>
              <a:buClr>
                <a:schemeClr val="accent1"/>
              </a:buClr>
              <a:buSzPts val="2700"/>
              <a:buChar char="−"/>
              <a:defRPr sz="2700">
                <a:solidFill>
                  <a:schemeClr val="accent1"/>
                </a:solidFill>
              </a:defRPr>
            </a:lvl5pPr>
            <a:lvl6pPr marL="2743200" lvl="5" indent="-273050" algn="l">
              <a:lnSpc>
                <a:spcPct val="90000"/>
              </a:lnSpc>
              <a:spcBef>
                <a:spcPts val="400"/>
              </a:spcBef>
              <a:spcAft>
                <a:spcPts val="0"/>
              </a:spcAft>
              <a:buClr>
                <a:schemeClr val="accent1"/>
              </a:buClr>
              <a:buSzPts val="700"/>
              <a:buChar char="•"/>
              <a:defRPr>
                <a:solidFill>
                  <a:schemeClr val="accent1"/>
                </a:solidFill>
              </a:defRPr>
            </a:lvl6pPr>
            <a:lvl7pPr marL="3200400" lvl="6" indent="-273050" algn="l">
              <a:lnSpc>
                <a:spcPct val="90000"/>
              </a:lnSpc>
              <a:spcBef>
                <a:spcPts val="400"/>
              </a:spcBef>
              <a:spcAft>
                <a:spcPts val="0"/>
              </a:spcAft>
              <a:buClr>
                <a:schemeClr val="accent1"/>
              </a:buClr>
              <a:buSzPts val="700"/>
              <a:buChar char="•"/>
              <a:defRPr>
                <a:solidFill>
                  <a:schemeClr val="accent1"/>
                </a:solidFill>
              </a:defRPr>
            </a:lvl7pPr>
            <a:lvl8pPr marL="3657600" lvl="7" indent="-273050" algn="l">
              <a:lnSpc>
                <a:spcPct val="90000"/>
              </a:lnSpc>
              <a:spcBef>
                <a:spcPts val="400"/>
              </a:spcBef>
              <a:spcAft>
                <a:spcPts val="0"/>
              </a:spcAft>
              <a:buClr>
                <a:schemeClr val="accent1"/>
              </a:buClr>
              <a:buSzPts val="700"/>
              <a:buChar char="•"/>
              <a:defRPr>
                <a:solidFill>
                  <a:schemeClr val="accent1"/>
                </a:solidFill>
              </a:defRPr>
            </a:lvl8pPr>
            <a:lvl9pPr marL="4114800" lvl="8" indent="-273050" algn="l">
              <a:lnSpc>
                <a:spcPct val="90000"/>
              </a:lnSpc>
              <a:spcBef>
                <a:spcPts val="400"/>
              </a:spcBef>
              <a:spcAft>
                <a:spcPts val="0"/>
              </a:spcAft>
              <a:buClr>
                <a:schemeClr val="accent1"/>
              </a:buClr>
              <a:buSzPts val="700"/>
              <a:buChar char="•"/>
              <a:defRPr>
                <a:solidFill>
                  <a:schemeClr val="accent1"/>
                </a:solidFill>
              </a:defRPr>
            </a:lvl9pPr>
          </a:lstStyle>
          <a:p>
            <a:endParaRPr/>
          </a:p>
        </p:txBody>
      </p:sp>
      <p:sp>
        <p:nvSpPr>
          <p:cNvPr id="285" name="Google Shape;285;p71"/>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1 Introduction_Optimistic teal and mellow teal box">
  <p:cSld name="Introduction_Optimistic teal and mellow teal box">
    <p:bg>
      <p:bgPr>
        <a:solidFill>
          <a:srgbClr val="28A68D"/>
        </a:solidFill>
        <a:effectLst/>
      </p:bgPr>
    </p:bg>
    <p:spTree>
      <p:nvGrpSpPr>
        <p:cNvPr id="1" name="Shape 286"/>
        <p:cNvGrpSpPr/>
        <p:nvPr/>
      </p:nvGrpSpPr>
      <p:grpSpPr>
        <a:xfrm>
          <a:off x="0" y="0"/>
          <a:ext cx="0" cy="0"/>
          <a:chOff x="0" y="0"/>
          <a:chExt cx="0" cy="0"/>
        </a:xfrm>
      </p:grpSpPr>
      <p:sp>
        <p:nvSpPr>
          <p:cNvPr id="287" name="Google Shape;287;p72"/>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88" name="Google Shape;288;p7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89" name="Google Shape;289;p72"/>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Clr>
                <a:schemeClr val="lt1"/>
              </a:buClr>
              <a:buSzPts val="500"/>
              <a:buNone/>
              <a:defRPr>
                <a:solidFill>
                  <a:schemeClr val="lt1"/>
                </a:solidFill>
              </a:defRPr>
            </a:lvl2pPr>
            <a:lvl3pPr lvl="2" algn="l">
              <a:lnSpc>
                <a:spcPct val="100000"/>
              </a:lnSpc>
              <a:spcBef>
                <a:spcPts val="0"/>
              </a:spcBef>
              <a:spcAft>
                <a:spcPts val="0"/>
              </a:spcAft>
              <a:buClr>
                <a:schemeClr val="lt1"/>
              </a:buClr>
              <a:buSzPts val="500"/>
              <a:buNone/>
              <a:defRPr>
                <a:solidFill>
                  <a:schemeClr val="lt1"/>
                </a:solidFill>
              </a:defRPr>
            </a:lvl3pPr>
            <a:lvl4pPr lvl="3" algn="l">
              <a:lnSpc>
                <a:spcPct val="100000"/>
              </a:lnSpc>
              <a:spcBef>
                <a:spcPts val="0"/>
              </a:spcBef>
              <a:spcAft>
                <a:spcPts val="0"/>
              </a:spcAft>
              <a:buClr>
                <a:schemeClr val="lt1"/>
              </a:buClr>
              <a:buSzPts val="500"/>
              <a:buNone/>
              <a:defRPr>
                <a:solidFill>
                  <a:schemeClr val="lt1"/>
                </a:solidFill>
              </a:defRPr>
            </a:lvl4pPr>
            <a:lvl5pPr lvl="4" algn="l">
              <a:lnSpc>
                <a:spcPct val="100000"/>
              </a:lnSpc>
              <a:spcBef>
                <a:spcPts val="0"/>
              </a:spcBef>
              <a:spcAft>
                <a:spcPts val="0"/>
              </a:spcAft>
              <a:buClr>
                <a:schemeClr val="lt1"/>
              </a:buClr>
              <a:buSzPts val="500"/>
              <a:buNone/>
              <a:defRPr>
                <a:solidFill>
                  <a:schemeClr val="lt1"/>
                </a:solidFill>
              </a:defRPr>
            </a:lvl5pPr>
            <a:lvl6pPr lvl="5" algn="l">
              <a:lnSpc>
                <a:spcPct val="100000"/>
              </a:lnSpc>
              <a:spcBef>
                <a:spcPts val="0"/>
              </a:spcBef>
              <a:spcAft>
                <a:spcPts val="0"/>
              </a:spcAft>
              <a:buClr>
                <a:schemeClr val="lt1"/>
              </a:buClr>
              <a:buSzPts val="500"/>
              <a:buNone/>
              <a:defRPr>
                <a:solidFill>
                  <a:schemeClr val="lt1"/>
                </a:solidFill>
              </a:defRPr>
            </a:lvl6pPr>
            <a:lvl7pPr lvl="6" algn="l">
              <a:lnSpc>
                <a:spcPct val="100000"/>
              </a:lnSpc>
              <a:spcBef>
                <a:spcPts val="0"/>
              </a:spcBef>
              <a:spcAft>
                <a:spcPts val="0"/>
              </a:spcAft>
              <a:buClr>
                <a:schemeClr val="lt1"/>
              </a:buClr>
              <a:buSzPts val="500"/>
              <a:buNone/>
              <a:defRPr>
                <a:solidFill>
                  <a:schemeClr val="lt1"/>
                </a:solidFill>
              </a:defRPr>
            </a:lvl7pPr>
            <a:lvl8pPr lvl="7" algn="l">
              <a:lnSpc>
                <a:spcPct val="100000"/>
              </a:lnSpc>
              <a:spcBef>
                <a:spcPts val="0"/>
              </a:spcBef>
              <a:spcAft>
                <a:spcPts val="0"/>
              </a:spcAft>
              <a:buClr>
                <a:schemeClr val="lt1"/>
              </a:buClr>
              <a:buSzPts val="500"/>
              <a:buNone/>
              <a:defRPr>
                <a:solidFill>
                  <a:schemeClr val="lt1"/>
                </a:solidFill>
              </a:defRPr>
            </a:lvl8pPr>
            <a:lvl9pPr lvl="8" algn="l">
              <a:lnSpc>
                <a:spcPct val="100000"/>
              </a:lnSpc>
              <a:spcBef>
                <a:spcPts val="0"/>
              </a:spcBef>
              <a:spcAft>
                <a:spcPts val="0"/>
              </a:spcAft>
              <a:buClr>
                <a:schemeClr val="lt1"/>
              </a:buClr>
              <a:buSzPts val="500"/>
              <a:buNone/>
              <a:defRPr>
                <a:solidFill>
                  <a:schemeClr val="lt1"/>
                </a:solidFill>
              </a:defRPr>
            </a:lvl9pPr>
          </a:lstStyle>
          <a:p>
            <a:endParaRPr/>
          </a:p>
        </p:txBody>
      </p:sp>
      <p:sp>
        <p:nvSpPr>
          <p:cNvPr id="290" name="Google Shape;290;p72"/>
          <p:cNvSpPr txBox="1">
            <a:spLocks noGrp="1"/>
          </p:cNvSpPr>
          <p:nvPr>
            <p:ph type="body" idx="1"/>
          </p:nvPr>
        </p:nvSpPr>
        <p:spPr>
          <a:xfrm>
            <a:off x="3260145" y="409575"/>
            <a:ext cx="5682600" cy="42519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2700"/>
              <a:buNone/>
              <a:defRPr sz="2700">
                <a:solidFill>
                  <a:schemeClr val="lt1"/>
                </a:solidFill>
              </a:defRPr>
            </a:lvl1pPr>
            <a:lvl2pPr marL="914400" lvl="1" indent="-400050" algn="l">
              <a:lnSpc>
                <a:spcPct val="120000"/>
              </a:lnSpc>
              <a:spcBef>
                <a:spcPts val="500"/>
              </a:spcBef>
              <a:spcAft>
                <a:spcPts val="0"/>
              </a:spcAft>
              <a:buClr>
                <a:schemeClr val="lt1"/>
              </a:buClr>
              <a:buSzPts val="2700"/>
              <a:buChar char="•"/>
              <a:defRPr sz="2700">
                <a:solidFill>
                  <a:schemeClr val="lt1"/>
                </a:solidFill>
              </a:defRPr>
            </a:lvl2pPr>
            <a:lvl3pPr marL="1371600" lvl="2" indent="-400050" algn="l">
              <a:lnSpc>
                <a:spcPct val="120000"/>
              </a:lnSpc>
              <a:spcBef>
                <a:spcPts val="500"/>
              </a:spcBef>
              <a:spcAft>
                <a:spcPts val="0"/>
              </a:spcAft>
              <a:buClr>
                <a:schemeClr val="lt1"/>
              </a:buClr>
              <a:buSzPts val="2700"/>
              <a:buChar char="−"/>
              <a:defRPr sz="2700">
                <a:solidFill>
                  <a:schemeClr val="lt1"/>
                </a:solidFill>
              </a:defRPr>
            </a:lvl3pPr>
            <a:lvl4pPr marL="1828800" lvl="3" indent="-400050" algn="l">
              <a:lnSpc>
                <a:spcPct val="120000"/>
              </a:lnSpc>
              <a:spcBef>
                <a:spcPts val="500"/>
              </a:spcBef>
              <a:spcAft>
                <a:spcPts val="0"/>
              </a:spcAft>
              <a:buClr>
                <a:schemeClr val="lt1"/>
              </a:buClr>
              <a:buSzPts val="2700"/>
              <a:buChar char="−"/>
              <a:defRPr sz="2700">
                <a:solidFill>
                  <a:schemeClr val="lt1"/>
                </a:solidFill>
              </a:defRPr>
            </a:lvl4pPr>
            <a:lvl5pPr marL="2286000" lvl="4" indent="-400050" algn="l">
              <a:lnSpc>
                <a:spcPct val="120000"/>
              </a:lnSpc>
              <a:spcBef>
                <a:spcPts val="400"/>
              </a:spcBef>
              <a:spcAft>
                <a:spcPts val="0"/>
              </a:spcAft>
              <a:buClr>
                <a:schemeClr val="lt1"/>
              </a:buClr>
              <a:buSzPts val="2700"/>
              <a:buChar char="−"/>
              <a:defRPr sz="2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291" name="Google Shape;291;p72"/>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292" name="Google Shape;292;p7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1 Two column_white">
  <p:cSld name="Two column_white">
    <p:bg>
      <p:bgPr>
        <a:solidFill>
          <a:schemeClr val="lt1"/>
        </a:solidFill>
        <a:effectLst/>
      </p:bgPr>
    </p:bg>
    <p:spTree>
      <p:nvGrpSpPr>
        <p:cNvPr id="1" name="Shape 293"/>
        <p:cNvGrpSpPr/>
        <p:nvPr/>
      </p:nvGrpSpPr>
      <p:grpSpPr>
        <a:xfrm>
          <a:off x="0" y="0"/>
          <a:ext cx="0" cy="0"/>
          <a:chOff x="0" y="0"/>
          <a:chExt cx="0" cy="0"/>
        </a:xfrm>
      </p:grpSpPr>
      <p:sp>
        <p:nvSpPr>
          <p:cNvPr id="294" name="Google Shape;294;p7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295" name="Google Shape;295;p73"/>
          <p:cNvSpPr txBox="1">
            <a:spLocks noGrp="1"/>
          </p:cNvSpPr>
          <p:nvPr>
            <p:ph type="body" idx="1"/>
          </p:nvPr>
        </p:nvSpPr>
        <p:spPr>
          <a:xfrm>
            <a:off x="409575" y="1165622"/>
            <a:ext cx="4048500" cy="30267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700"/>
              <a:buNone/>
              <a:defRPr sz="1700">
                <a:solidFill>
                  <a:schemeClr val="dk1"/>
                </a:solidFill>
              </a:defRPr>
            </a:lvl1pPr>
            <a:lvl2pPr marL="914400" lvl="1" indent="-336550" algn="l">
              <a:lnSpc>
                <a:spcPct val="120000"/>
              </a:lnSpc>
              <a:spcBef>
                <a:spcPts val="400"/>
              </a:spcBef>
              <a:spcAft>
                <a:spcPts val="0"/>
              </a:spcAft>
              <a:buClr>
                <a:schemeClr val="dk1"/>
              </a:buClr>
              <a:buSzPts val="1700"/>
              <a:buChar char="•"/>
              <a:defRPr sz="1700">
                <a:solidFill>
                  <a:schemeClr val="dk1"/>
                </a:solidFill>
              </a:defRPr>
            </a:lvl2pPr>
            <a:lvl3pPr marL="1371600" lvl="2" indent="-336550" algn="l">
              <a:lnSpc>
                <a:spcPct val="120000"/>
              </a:lnSpc>
              <a:spcBef>
                <a:spcPts val="400"/>
              </a:spcBef>
              <a:spcAft>
                <a:spcPts val="0"/>
              </a:spcAft>
              <a:buClr>
                <a:schemeClr val="dk1"/>
              </a:buClr>
              <a:buSzPts val="1700"/>
              <a:buChar char="−"/>
              <a:defRPr sz="1700">
                <a:solidFill>
                  <a:schemeClr val="dk1"/>
                </a:solidFill>
              </a:defRPr>
            </a:lvl3pPr>
            <a:lvl4pPr marL="1828800" lvl="3" indent="-336550" algn="l">
              <a:lnSpc>
                <a:spcPct val="120000"/>
              </a:lnSpc>
              <a:spcBef>
                <a:spcPts val="400"/>
              </a:spcBef>
              <a:spcAft>
                <a:spcPts val="0"/>
              </a:spcAft>
              <a:buClr>
                <a:schemeClr val="dk1"/>
              </a:buClr>
              <a:buSzPts val="1700"/>
              <a:buChar char="−"/>
              <a:defRPr sz="1700">
                <a:solidFill>
                  <a:schemeClr val="dk1"/>
                </a:solidFill>
              </a:defRPr>
            </a:lvl4pPr>
            <a:lvl5pPr marL="2286000" lvl="4" indent="-336550" algn="l">
              <a:lnSpc>
                <a:spcPct val="120000"/>
              </a:lnSpc>
              <a:spcBef>
                <a:spcPts val="400"/>
              </a:spcBef>
              <a:spcAft>
                <a:spcPts val="0"/>
              </a:spcAft>
              <a:buClr>
                <a:schemeClr val="dk1"/>
              </a:buClr>
              <a:buSzPts val="1700"/>
              <a:buChar char="−"/>
              <a:defRPr sz="17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6" name="Google Shape;296;p73"/>
          <p:cNvSpPr txBox="1">
            <a:spLocks noGrp="1"/>
          </p:cNvSpPr>
          <p:nvPr>
            <p:ph type="body" idx="2"/>
          </p:nvPr>
        </p:nvSpPr>
        <p:spPr>
          <a:xfrm>
            <a:off x="4695010" y="1165622"/>
            <a:ext cx="4035900" cy="30267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700"/>
              <a:buNone/>
              <a:defRPr sz="1700">
                <a:solidFill>
                  <a:schemeClr val="dk1"/>
                </a:solidFill>
              </a:defRPr>
            </a:lvl1pPr>
            <a:lvl2pPr marL="914400" lvl="1" indent="-336550" algn="l">
              <a:lnSpc>
                <a:spcPct val="120000"/>
              </a:lnSpc>
              <a:spcBef>
                <a:spcPts val="400"/>
              </a:spcBef>
              <a:spcAft>
                <a:spcPts val="0"/>
              </a:spcAft>
              <a:buClr>
                <a:schemeClr val="dk1"/>
              </a:buClr>
              <a:buSzPts val="1700"/>
              <a:buChar char="•"/>
              <a:defRPr sz="1700">
                <a:solidFill>
                  <a:schemeClr val="dk1"/>
                </a:solidFill>
              </a:defRPr>
            </a:lvl2pPr>
            <a:lvl3pPr marL="1371600" lvl="2" indent="-336550" algn="l">
              <a:lnSpc>
                <a:spcPct val="120000"/>
              </a:lnSpc>
              <a:spcBef>
                <a:spcPts val="400"/>
              </a:spcBef>
              <a:spcAft>
                <a:spcPts val="0"/>
              </a:spcAft>
              <a:buClr>
                <a:schemeClr val="dk1"/>
              </a:buClr>
              <a:buSzPts val="1700"/>
              <a:buChar char="−"/>
              <a:defRPr sz="1700">
                <a:solidFill>
                  <a:schemeClr val="dk1"/>
                </a:solidFill>
              </a:defRPr>
            </a:lvl3pPr>
            <a:lvl4pPr marL="1828800" lvl="3" indent="-336550" algn="l">
              <a:lnSpc>
                <a:spcPct val="120000"/>
              </a:lnSpc>
              <a:spcBef>
                <a:spcPts val="400"/>
              </a:spcBef>
              <a:spcAft>
                <a:spcPts val="0"/>
              </a:spcAft>
              <a:buClr>
                <a:schemeClr val="dk1"/>
              </a:buClr>
              <a:buSzPts val="1700"/>
              <a:buChar char="−"/>
              <a:defRPr sz="1700">
                <a:solidFill>
                  <a:schemeClr val="dk1"/>
                </a:solidFill>
              </a:defRPr>
            </a:lvl4pPr>
            <a:lvl5pPr marL="2286000" lvl="4" indent="-336550" algn="l">
              <a:lnSpc>
                <a:spcPct val="120000"/>
              </a:lnSpc>
              <a:spcBef>
                <a:spcPts val="400"/>
              </a:spcBef>
              <a:spcAft>
                <a:spcPts val="0"/>
              </a:spcAft>
              <a:buClr>
                <a:schemeClr val="dk1"/>
              </a:buClr>
              <a:buSzPts val="1700"/>
              <a:buChar char="−"/>
              <a:defRPr sz="17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297" name="Google Shape;297;p7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298" name="Google Shape;298;p73"/>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99" name="Google Shape;299;p73"/>
          <p:cNvSpPr txBox="1">
            <a:spLocks noGrp="1"/>
          </p:cNvSpPr>
          <p:nvPr>
            <p:ph type="subTitle" idx="3"/>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1 Two box_serene green on calm white">
  <p:cSld name="Two box_serene green on calm white">
    <p:bg>
      <p:bgPr>
        <a:solidFill>
          <a:schemeClr val="lt2"/>
        </a:solidFill>
        <a:effectLst/>
      </p:bgPr>
    </p:bg>
    <p:spTree>
      <p:nvGrpSpPr>
        <p:cNvPr id="1" name="Shape 300"/>
        <p:cNvGrpSpPr/>
        <p:nvPr/>
      </p:nvGrpSpPr>
      <p:grpSpPr>
        <a:xfrm>
          <a:off x="0" y="0"/>
          <a:ext cx="0" cy="0"/>
          <a:chOff x="0" y="0"/>
          <a:chExt cx="0" cy="0"/>
        </a:xfrm>
      </p:grpSpPr>
      <p:grpSp>
        <p:nvGrpSpPr>
          <p:cNvPr id="301" name="Google Shape;301;p74"/>
          <p:cNvGrpSpPr/>
          <p:nvPr/>
        </p:nvGrpSpPr>
        <p:grpSpPr>
          <a:xfrm>
            <a:off x="409277" y="1168670"/>
            <a:ext cx="8320087" cy="3019425"/>
            <a:chOff x="1091406" y="3116453"/>
            <a:chExt cx="22186900" cy="8051800"/>
          </a:xfrm>
        </p:grpSpPr>
        <p:sp>
          <p:nvSpPr>
            <p:cNvPr id="302" name="Google Shape;302;p74"/>
            <p:cNvSpPr/>
            <p:nvPr/>
          </p:nvSpPr>
          <p:spPr>
            <a:xfrm>
              <a:off x="10914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rgbClr val="003F3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3" name="Google Shape;303;p74"/>
            <p:cNvSpPr/>
            <p:nvPr/>
          </p:nvSpPr>
          <p:spPr>
            <a:xfrm>
              <a:off x="124579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rgbClr val="003F3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304" name="Google Shape;304;p7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05" name="Google Shape;305;p7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06" name="Google Shape;306;p74"/>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07" name="Google Shape;307;p74"/>
          <p:cNvSpPr txBox="1">
            <a:spLocks noGrp="1"/>
          </p:cNvSpPr>
          <p:nvPr>
            <p:ph type="body" idx="1"/>
          </p:nvPr>
        </p:nvSpPr>
        <p:spPr>
          <a:xfrm>
            <a:off x="4686284" y="1699745"/>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700"/>
              <a:buNone/>
              <a:defRPr sz="1700">
                <a:solidFill>
                  <a:schemeClr val="lt1"/>
                </a:solidFill>
              </a:defRPr>
            </a:lvl1pPr>
            <a:lvl2pPr marL="914400" lvl="1" indent="-336550" algn="l">
              <a:lnSpc>
                <a:spcPct val="120000"/>
              </a:lnSpc>
              <a:spcBef>
                <a:spcPts val="400"/>
              </a:spcBef>
              <a:spcAft>
                <a:spcPts val="0"/>
              </a:spcAft>
              <a:buClr>
                <a:schemeClr val="lt1"/>
              </a:buClr>
              <a:buSzPts val="1700"/>
              <a:buChar char="•"/>
              <a:defRPr sz="1700">
                <a:solidFill>
                  <a:schemeClr val="lt1"/>
                </a:solidFill>
              </a:defRPr>
            </a:lvl2pPr>
            <a:lvl3pPr marL="1371600" lvl="2" indent="-336550" algn="l">
              <a:lnSpc>
                <a:spcPct val="120000"/>
              </a:lnSpc>
              <a:spcBef>
                <a:spcPts val="400"/>
              </a:spcBef>
              <a:spcAft>
                <a:spcPts val="0"/>
              </a:spcAft>
              <a:buClr>
                <a:schemeClr val="lt1"/>
              </a:buClr>
              <a:buSzPts val="1700"/>
              <a:buChar char="−"/>
              <a:defRPr sz="1700">
                <a:solidFill>
                  <a:schemeClr val="lt1"/>
                </a:solidFill>
              </a:defRPr>
            </a:lvl3pPr>
            <a:lvl4pPr marL="1828800" lvl="3" indent="-336550" algn="l">
              <a:lnSpc>
                <a:spcPct val="120000"/>
              </a:lnSpc>
              <a:spcBef>
                <a:spcPts val="400"/>
              </a:spcBef>
              <a:spcAft>
                <a:spcPts val="0"/>
              </a:spcAft>
              <a:buClr>
                <a:schemeClr val="lt1"/>
              </a:buClr>
              <a:buSzPts val="1700"/>
              <a:buChar char="−"/>
              <a:defRPr sz="1700">
                <a:solidFill>
                  <a:schemeClr val="lt1"/>
                </a:solidFill>
              </a:defRPr>
            </a:lvl4pPr>
            <a:lvl5pPr marL="2286000" lvl="4" indent="-336550" algn="l">
              <a:lnSpc>
                <a:spcPct val="120000"/>
              </a:lnSpc>
              <a:spcBef>
                <a:spcPts val="400"/>
              </a:spcBef>
              <a:spcAft>
                <a:spcPts val="0"/>
              </a:spcAft>
              <a:buClr>
                <a:schemeClr val="lt1"/>
              </a:buClr>
              <a:buSzPts val="1700"/>
              <a:buChar char="−"/>
              <a:defRPr sz="1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08" name="Google Shape;308;p74"/>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309" name="Google Shape;309;p74"/>
          <p:cNvSpPr txBox="1">
            <a:spLocks noGrp="1"/>
          </p:cNvSpPr>
          <p:nvPr>
            <p:ph type="body" idx="3"/>
          </p:nvPr>
        </p:nvSpPr>
        <p:spPr>
          <a:xfrm>
            <a:off x="409575" y="1693069"/>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700"/>
              <a:buNone/>
              <a:defRPr sz="1700">
                <a:solidFill>
                  <a:schemeClr val="lt1"/>
                </a:solidFill>
              </a:defRPr>
            </a:lvl1pPr>
            <a:lvl2pPr marL="914400" lvl="1" indent="-336550" algn="l">
              <a:lnSpc>
                <a:spcPct val="120000"/>
              </a:lnSpc>
              <a:spcBef>
                <a:spcPts val="400"/>
              </a:spcBef>
              <a:spcAft>
                <a:spcPts val="0"/>
              </a:spcAft>
              <a:buClr>
                <a:schemeClr val="lt1"/>
              </a:buClr>
              <a:buSzPts val="1700"/>
              <a:buChar char="•"/>
              <a:defRPr sz="1700">
                <a:solidFill>
                  <a:schemeClr val="lt1"/>
                </a:solidFill>
              </a:defRPr>
            </a:lvl2pPr>
            <a:lvl3pPr marL="1371600" lvl="2" indent="-336550" algn="l">
              <a:lnSpc>
                <a:spcPct val="120000"/>
              </a:lnSpc>
              <a:spcBef>
                <a:spcPts val="400"/>
              </a:spcBef>
              <a:spcAft>
                <a:spcPts val="0"/>
              </a:spcAft>
              <a:buClr>
                <a:schemeClr val="lt1"/>
              </a:buClr>
              <a:buSzPts val="1700"/>
              <a:buChar char="−"/>
              <a:defRPr sz="1700">
                <a:solidFill>
                  <a:schemeClr val="lt1"/>
                </a:solidFill>
              </a:defRPr>
            </a:lvl3pPr>
            <a:lvl4pPr marL="1828800" lvl="3" indent="-336550" algn="l">
              <a:lnSpc>
                <a:spcPct val="120000"/>
              </a:lnSpc>
              <a:spcBef>
                <a:spcPts val="400"/>
              </a:spcBef>
              <a:spcAft>
                <a:spcPts val="0"/>
              </a:spcAft>
              <a:buClr>
                <a:schemeClr val="lt1"/>
              </a:buClr>
              <a:buSzPts val="1700"/>
              <a:buChar char="−"/>
              <a:defRPr sz="1700">
                <a:solidFill>
                  <a:schemeClr val="lt1"/>
                </a:solidFill>
              </a:defRPr>
            </a:lvl4pPr>
            <a:lvl5pPr marL="2286000" lvl="4" indent="-336550" algn="l">
              <a:lnSpc>
                <a:spcPct val="120000"/>
              </a:lnSpc>
              <a:spcBef>
                <a:spcPts val="400"/>
              </a:spcBef>
              <a:spcAft>
                <a:spcPts val="0"/>
              </a:spcAft>
              <a:buClr>
                <a:schemeClr val="lt1"/>
              </a:buClr>
              <a:buSzPts val="1700"/>
              <a:buChar char="−"/>
              <a:defRPr sz="1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10" name="Google Shape;310;p74"/>
          <p:cNvSpPr txBox="1">
            <a:spLocks noGrp="1"/>
          </p:cNvSpPr>
          <p:nvPr>
            <p:ph type="subTitle" idx="4"/>
          </p:nvPr>
        </p:nvSpPr>
        <p:spPr>
          <a:xfrm>
            <a:off x="409275"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11" name="Google Shape;311;p74"/>
          <p:cNvSpPr txBox="1">
            <a:spLocks noGrp="1"/>
          </p:cNvSpPr>
          <p:nvPr>
            <p:ph type="subTitle" idx="5"/>
          </p:nvPr>
        </p:nvSpPr>
        <p:spPr>
          <a:xfrm>
            <a:off x="4686238"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1 Two box_white on calm white">
  <p:cSld name="Two box_white on calm white">
    <p:bg>
      <p:bgPr>
        <a:solidFill>
          <a:schemeClr val="lt2"/>
        </a:solidFill>
        <a:effectLst/>
      </p:bgPr>
    </p:bg>
    <p:spTree>
      <p:nvGrpSpPr>
        <p:cNvPr id="1" name="Shape 312"/>
        <p:cNvGrpSpPr/>
        <p:nvPr/>
      </p:nvGrpSpPr>
      <p:grpSpPr>
        <a:xfrm>
          <a:off x="0" y="0"/>
          <a:ext cx="0" cy="0"/>
          <a:chOff x="0" y="0"/>
          <a:chExt cx="0" cy="0"/>
        </a:xfrm>
      </p:grpSpPr>
      <p:grpSp>
        <p:nvGrpSpPr>
          <p:cNvPr id="313" name="Google Shape;313;p75"/>
          <p:cNvGrpSpPr/>
          <p:nvPr/>
        </p:nvGrpSpPr>
        <p:grpSpPr>
          <a:xfrm>
            <a:off x="409277" y="1168670"/>
            <a:ext cx="8320087" cy="3019425"/>
            <a:chOff x="1091406" y="3116453"/>
            <a:chExt cx="22186900" cy="8051800"/>
          </a:xfrm>
        </p:grpSpPr>
        <p:sp>
          <p:nvSpPr>
            <p:cNvPr id="314" name="Google Shape;314;p75"/>
            <p:cNvSpPr/>
            <p:nvPr/>
          </p:nvSpPr>
          <p:spPr>
            <a:xfrm>
              <a:off x="10914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chemeClr val="l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5" name="Google Shape;315;p75"/>
            <p:cNvSpPr/>
            <p:nvPr/>
          </p:nvSpPr>
          <p:spPr>
            <a:xfrm>
              <a:off x="124579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chemeClr val="l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316" name="Google Shape;316;p7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17" name="Google Shape;317;p7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18" name="Google Shape;318;p75"/>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19" name="Google Shape;319;p75"/>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320" name="Google Shape;320;p75"/>
          <p:cNvSpPr txBox="1">
            <a:spLocks noGrp="1"/>
          </p:cNvSpPr>
          <p:nvPr>
            <p:ph type="body" idx="2"/>
          </p:nvPr>
        </p:nvSpPr>
        <p:spPr>
          <a:xfrm>
            <a:off x="4686284" y="1699745"/>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SzPts val="1700"/>
              <a:buNone/>
              <a:defRPr sz="1700"/>
            </a:lvl1pPr>
            <a:lvl2pPr marL="914400" lvl="1" indent="-336550" algn="l">
              <a:lnSpc>
                <a:spcPct val="120000"/>
              </a:lnSpc>
              <a:spcBef>
                <a:spcPts val="400"/>
              </a:spcBef>
              <a:spcAft>
                <a:spcPts val="0"/>
              </a:spcAft>
              <a:buSzPts val="1700"/>
              <a:buChar char="•"/>
              <a:defRPr sz="1700"/>
            </a:lvl2pPr>
            <a:lvl3pPr marL="1371600" lvl="2" indent="-336550" algn="l">
              <a:lnSpc>
                <a:spcPct val="120000"/>
              </a:lnSpc>
              <a:spcBef>
                <a:spcPts val="400"/>
              </a:spcBef>
              <a:spcAft>
                <a:spcPts val="0"/>
              </a:spcAft>
              <a:buSzPts val="1700"/>
              <a:buChar char="−"/>
              <a:defRPr sz="1700"/>
            </a:lvl3pPr>
            <a:lvl4pPr marL="1828800" lvl="3" indent="-336550" algn="l">
              <a:lnSpc>
                <a:spcPct val="120000"/>
              </a:lnSpc>
              <a:spcBef>
                <a:spcPts val="400"/>
              </a:spcBef>
              <a:spcAft>
                <a:spcPts val="0"/>
              </a:spcAft>
              <a:buSzPts val="1700"/>
              <a:buChar char="−"/>
              <a:defRPr sz="1700"/>
            </a:lvl4pPr>
            <a:lvl5pPr marL="2286000" lvl="4" indent="-336550" algn="l">
              <a:lnSpc>
                <a:spcPct val="120000"/>
              </a:lnSpc>
              <a:spcBef>
                <a:spcPts val="400"/>
              </a:spcBef>
              <a:spcAft>
                <a:spcPts val="0"/>
              </a:spcAft>
              <a:buSzPts val="1700"/>
              <a:buChar char="−"/>
              <a:defRPr sz="1700"/>
            </a:lvl5pPr>
            <a:lvl6pPr marL="2743200" lvl="5" indent="-273050" algn="l">
              <a:lnSpc>
                <a:spcPct val="90000"/>
              </a:lnSpc>
              <a:spcBef>
                <a:spcPts val="400"/>
              </a:spcBef>
              <a:spcAft>
                <a:spcPts val="0"/>
              </a:spcAft>
              <a:buSzPts val="700"/>
              <a:buChar char="•"/>
              <a:defRPr/>
            </a:lvl6pPr>
            <a:lvl7pPr marL="3200400" lvl="6" indent="-273050" algn="l">
              <a:lnSpc>
                <a:spcPct val="90000"/>
              </a:lnSpc>
              <a:spcBef>
                <a:spcPts val="400"/>
              </a:spcBef>
              <a:spcAft>
                <a:spcPts val="0"/>
              </a:spcAft>
              <a:buSzPts val="700"/>
              <a:buChar char="•"/>
              <a:defRPr/>
            </a:lvl7pPr>
            <a:lvl8pPr marL="3657600" lvl="7" indent="-273050" algn="l">
              <a:lnSpc>
                <a:spcPct val="90000"/>
              </a:lnSpc>
              <a:spcBef>
                <a:spcPts val="400"/>
              </a:spcBef>
              <a:spcAft>
                <a:spcPts val="0"/>
              </a:spcAft>
              <a:buSzPts val="700"/>
              <a:buChar char="•"/>
              <a:defRPr/>
            </a:lvl8pPr>
            <a:lvl9pPr marL="4114800" lvl="8" indent="-273050" algn="l">
              <a:lnSpc>
                <a:spcPct val="90000"/>
              </a:lnSpc>
              <a:spcBef>
                <a:spcPts val="400"/>
              </a:spcBef>
              <a:spcAft>
                <a:spcPts val="0"/>
              </a:spcAft>
              <a:buSzPts val="700"/>
              <a:buChar char="•"/>
              <a:defRPr/>
            </a:lvl9pPr>
          </a:lstStyle>
          <a:p>
            <a:endParaRPr/>
          </a:p>
        </p:txBody>
      </p:sp>
      <p:sp>
        <p:nvSpPr>
          <p:cNvPr id="321" name="Google Shape;321;p75"/>
          <p:cNvSpPr txBox="1">
            <a:spLocks noGrp="1"/>
          </p:cNvSpPr>
          <p:nvPr>
            <p:ph type="body" idx="3"/>
          </p:nvPr>
        </p:nvSpPr>
        <p:spPr>
          <a:xfrm>
            <a:off x="409575" y="1693069"/>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SzPts val="1700"/>
              <a:buNone/>
              <a:defRPr sz="1700"/>
            </a:lvl1pPr>
            <a:lvl2pPr marL="914400" lvl="1" indent="-336550" algn="l">
              <a:lnSpc>
                <a:spcPct val="120000"/>
              </a:lnSpc>
              <a:spcBef>
                <a:spcPts val="400"/>
              </a:spcBef>
              <a:spcAft>
                <a:spcPts val="0"/>
              </a:spcAft>
              <a:buSzPts val="1700"/>
              <a:buChar char="•"/>
              <a:defRPr sz="1700"/>
            </a:lvl2pPr>
            <a:lvl3pPr marL="1371600" lvl="2" indent="-336550" algn="l">
              <a:lnSpc>
                <a:spcPct val="120000"/>
              </a:lnSpc>
              <a:spcBef>
                <a:spcPts val="400"/>
              </a:spcBef>
              <a:spcAft>
                <a:spcPts val="0"/>
              </a:spcAft>
              <a:buSzPts val="1700"/>
              <a:buChar char="−"/>
              <a:defRPr sz="1700"/>
            </a:lvl3pPr>
            <a:lvl4pPr marL="1828800" lvl="3" indent="-336550" algn="l">
              <a:lnSpc>
                <a:spcPct val="120000"/>
              </a:lnSpc>
              <a:spcBef>
                <a:spcPts val="400"/>
              </a:spcBef>
              <a:spcAft>
                <a:spcPts val="0"/>
              </a:spcAft>
              <a:buSzPts val="1700"/>
              <a:buChar char="−"/>
              <a:defRPr sz="1700"/>
            </a:lvl4pPr>
            <a:lvl5pPr marL="2286000" lvl="4" indent="-336550" algn="l">
              <a:lnSpc>
                <a:spcPct val="120000"/>
              </a:lnSpc>
              <a:spcBef>
                <a:spcPts val="400"/>
              </a:spcBef>
              <a:spcAft>
                <a:spcPts val="0"/>
              </a:spcAft>
              <a:buSzPts val="1700"/>
              <a:buChar char="−"/>
              <a:defRPr sz="1700"/>
            </a:lvl5pPr>
            <a:lvl6pPr marL="2743200" lvl="5" indent="-273050" algn="l">
              <a:lnSpc>
                <a:spcPct val="90000"/>
              </a:lnSpc>
              <a:spcBef>
                <a:spcPts val="400"/>
              </a:spcBef>
              <a:spcAft>
                <a:spcPts val="0"/>
              </a:spcAft>
              <a:buSzPts val="700"/>
              <a:buChar char="•"/>
              <a:defRPr/>
            </a:lvl6pPr>
            <a:lvl7pPr marL="3200400" lvl="6" indent="-273050" algn="l">
              <a:lnSpc>
                <a:spcPct val="90000"/>
              </a:lnSpc>
              <a:spcBef>
                <a:spcPts val="400"/>
              </a:spcBef>
              <a:spcAft>
                <a:spcPts val="0"/>
              </a:spcAft>
              <a:buSzPts val="700"/>
              <a:buChar char="•"/>
              <a:defRPr/>
            </a:lvl7pPr>
            <a:lvl8pPr marL="3657600" lvl="7" indent="-273050" algn="l">
              <a:lnSpc>
                <a:spcPct val="90000"/>
              </a:lnSpc>
              <a:spcBef>
                <a:spcPts val="400"/>
              </a:spcBef>
              <a:spcAft>
                <a:spcPts val="0"/>
              </a:spcAft>
              <a:buSzPts val="700"/>
              <a:buChar char="•"/>
              <a:defRPr/>
            </a:lvl8pPr>
            <a:lvl9pPr marL="4114800" lvl="8" indent="-273050" algn="l">
              <a:lnSpc>
                <a:spcPct val="90000"/>
              </a:lnSpc>
              <a:spcBef>
                <a:spcPts val="400"/>
              </a:spcBef>
              <a:spcAft>
                <a:spcPts val="0"/>
              </a:spcAft>
              <a:buSzPts val="700"/>
              <a:buChar char="•"/>
              <a:defRPr/>
            </a:lvl9pPr>
          </a:lstStyle>
          <a:p>
            <a:endParaRPr/>
          </a:p>
        </p:txBody>
      </p:sp>
      <p:sp>
        <p:nvSpPr>
          <p:cNvPr id="322" name="Google Shape;322;p75"/>
          <p:cNvSpPr txBox="1">
            <a:spLocks noGrp="1"/>
          </p:cNvSpPr>
          <p:nvPr>
            <p:ph type="subTitle" idx="4"/>
          </p:nvPr>
        </p:nvSpPr>
        <p:spPr>
          <a:xfrm>
            <a:off x="409275"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SzPts val="1100"/>
              <a:buFont typeface="Manrope"/>
              <a:buNone/>
              <a:defRPr b="1"/>
            </a:lvl1pPr>
            <a:lvl2pPr lvl="1" algn="l">
              <a:lnSpc>
                <a:spcPct val="120000"/>
              </a:lnSpc>
              <a:spcBef>
                <a:spcPts val="400"/>
              </a:spcBef>
              <a:spcAft>
                <a:spcPts val="0"/>
              </a:spcAft>
              <a:buSzPts val="1100"/>
              <a:buFont typeface="Manrope"/>
              <a:buNone/>
              <a:defRPr b="1"/>
            </a:lvl2pPr>
            <a:lvl3pPr lvl="2" algn="l">
              <a:lnSpc>
                <a:spcPct val="120000"/>
              </a:lnSpc>
              <a:spcBef>
                <a:spcPts val="400"/>
              </a:spcBef>
              <a:spcAft>
                <a:spcPts val="0"/>
              </a:spcAft>
              <a:buSzPts val="1100"/>
              <a:buFont typeface="Manrope"/>
              <a:buNone/>
              <a:defRPr b="1"/>
            </a:lvl3pPr>
            <a:lvl4pPr lvl="3" algn="l">
              <a:lnSpc>
                <a:spcPct val="120000"/>
              </a:lnSpc>
              <a:spcBef>
                <a:spcPts val="400"/>
              </a:spcBef>
              <a:spcAft>
                <a:spcPts val="0"/>
              </a:spcAft>
              <a:buSzPts val="1100"/>
              <a:buFont typeface="Manrope"/>
              <a:buNone/>
              <a:defRPr b="1"/>
            </a:lvl4pPr>
            <a:lvl5pPr lvl="4" algn="l">
              <a:lnSpc>
                <a:spcPct val="120000"/>
              </a:lnSpc>
              <a:spcBef>
                <a:spcPts val="400"/>
              </a:spcBef>
              <a:spcAft>
                <a:spcPts val="0"/>
              </a:spcAft>
              <a:buSzPts val="1100"/>
              <a:buFont typeface="Manrope"/>
              <a:buNone/>
              <a:defRPr b="1"/>
            </a:lvl5pPr>
            <a:lvl6pPr lvl="5" algn="l">
              <a:lnSpc>
                <a:spcPct val="90000"/>
              </a:lnSpc>
              <a:spcBef>
                <a:spcPts val="400"/>
              </a:spcBef>
              <a:spcAft>
                <a:spcPts val="0"/>
              </a:spcAft>
              <a:buSzPts val="1100"/>
              <a:buFont typeface="Manrope"/>
              <a:buNone/>
              <a:defRPr sz="1100" b="1">
                <a:latin typeface="Manrope"/>
                <a:ea typeface="Manrope"/>
                <a:cs typeface="Manrope"/>
                <a:sym typeface="Manrope"/>
              </a:defRPr>
            </a:lvl6pPr>
            <a:lvl7pPr lvl="6" algn="l">
              <a:lnSpc>
                <a:spcPct val="90000"/>
              </a:lnSpc>
              <a:spcBef>
                <a:spcPts val="400"/>
              </a:spcBef>
              <a:spcAft>
                <a:spcPts val="0"/>
              </a:spcAft>
              <a:buSzPts val="1100"/>
              <a:buFont typeface="Manrope"/>
              <a:buNone/>
              <a:defRPr sz="1100" b="1">
                <a:latin typeface="Manrope"/>
                <a:ea typeface="Manrope"/>
                <a:cs typeface="Manrope"/>
                <a:sym typeface="Manrope"/>
              </a:defRPr>
            </a:lvl7pPr>
            <a:lvl8pPr lvl="7" algn="l">
              <a:lnSpc>
                <a:spcPct val="90000"/>
              </a:lnSpc>
              <a:spcBef>
                <a:spcPts val="400"/>
              </a:spcBef>
              <a:spcAft>
                <a:spcPts val="0"/>
              </a:spcAft>
              <a:buSzPts val="1100"/>
              <a:buFont typeface="Manrope"/>
              <a:buNone/>
              <a:defRPr sz="1100" b="1">
                <a:latin typeface="Manrope"/>
                <a:ea typeface="Manrope"/>
                <a:cs typeface="Manrope"/>
                <a:sym typeface="Manrope"/>
              </a:defRPr>
            </a:lvl8pPr>
            <a:lvl9pPr lvl="8" algn="l">
              <a:lnSpc>
                <a:spcPct val="90000"/>
              </a:lnSpc>
              <a:spcBef>
                <a:spcPts val="400"/>
              </a:spcBef>
              <a:spcAft>
                <a:spcPts val="0"/>
              </a:spcAft>
              <a:buSzPts val="1100"/>
              <a:buFont typeface="Manrope"/>
              <a:buNone/>
              <a:defRPr sz="1100" b="1">
                <a:latin typeface="Manrope"/>
                <a:ea typeface="Manrope"/>
                <a:cs typeface="Manrope"/>
                <a:sym typeface="Manrope"/>
              </a:defRPr>
            </a:lvl9pPr>
          </a:lstStyle>
          <a:p>
            <a:endParaRPr/>
          </a:p>
        </p:txBody>
      </p:sp>
      <p:sp>
        <p:nvSpPr>
          <p:cNvPr id="323" name="Google Shape;323;p75"/>
          <p:cNvSpPr txBox="1">
            <a:spLocks noGrp="1"/>
          </p:cNvSpPr>
          <p:nvPr>
            <p:ph type="subTitle" idx="5"/>
          </p:nvPr>
        </p:nvSpPr>
        <p:spPr>
          <a:xfrm>
            <a:off x="4686238"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SzPts val="1100"/>
              <a:buFont typeface="Manrope"/>
              <a:buNone/>
              <a:defRPr b="1"/>
            </a:lvl1pPr>
            <a:lvl2pPr lvl="1" algn="l">
              <a:lnSpc>
                <a:spcPct val="120000"/>
              </a:lnSpc>
              <a:spcBef>
                <a:spcPts val="400"/>
              </a:spcBef>
              <a:spcAft>
                <a:spcPts val="0"/>
              </a:spcAft>
              <a:buSzPts val="1100"/>
              <a:buFont typeface="Manrope"/>
              <a:buNone/>
              <a:defRPr b="1"/>
            </a:lvl2pPr>
            <a:lvl3pPr lvl="2" algn="l">
              <a:lnSpc>
                <a:spcPct val="120000"/>
              </a:lnSpc>
              <a:spcBef>
                <a:spcPts val="400"/>
              </a:spcBef>
              <a:spcAft>
                <a:spcPts val="0"/>
              </a:spcAft>
              <a:buSzPts val="1100"/>
              <a:buFont typeface="Manrope"/>
              <a:buNone/>
              <a:defRPr b="1"/>
            </a:lvl3pPr>
            <a:lvl4pPr lvl="3" algn="l">
              <a:lnSpc>
                <a:spcPct val="120000"/>
              </a:lnSpc>
              <a:spcBef>
                <a:spcPts val="400"/>
              </a:spcBef>
              <a:spcAft>
                <a:spcPts val="0"/>
              </a:spcAft>
              <a:buSzPts val="1100"/>
              <a:buFont typeface="Manrope"/>
              <a:buNone/>
              <a:defRPr b="1"/>
            </a:lvl4pPr>
            <a:lvl5pPr lvl="4" algn="l">
              <a:lnSpc>
                <a:spcPct val="120000"/>
              </a:lnSpc>
              <a:spcBef>
                <a:spcPts val="400"/>
              </a:spcBef>
              <a:spcAft>
                <a:spcPts val="0"/>
              </a:spcAft>
              <a:buSzPts val="1100"/>
              <a:buFont typeface="Manrope"/>
              <a:buNone/>
              <a:defRPr b="1"/>
            </a:lvl5pPr>
            <a:lvl6pPr lvl="5" algn="l">
              <a:lnSpc>
                <a:spcPct val="90000"/>
              </a:lnSpc>
              <a:spcBef>
                <a:spcPts val="400"/>
              </a:spcBef>
              <a:spcAft>
                <a:spcPts val="0"/>
              </a:spcAft>
              <a:buSzPts val="1100"/>
              <a:buFont typeface="Manrope"/>
              <a:buNone/>
              <a:defRPr sz="1100" b="1">
                <a:latin typeface="Manrope"/>
                <a:ea typeface="Manrope"/>
                <a:cs typeface="Manrope"/>
                <a:sym typeface="Manrope"/>
              </a:defRPr>
            </a:lvl6pPr>
            <a:lvl7pPr lvl="6" algn="l">
              <a:lnSpc>
                <a:spcPct val="90000"/>
              </a:lnSpc>
              <a:spcBef>
                <a:spcPts val="400"/>
              </a:spcBef>
              <a:spcAft>
                <a:spcPts val="0"/>
              </a:spcAft>
              <a:buSzPts val="1100"/>
              <a:buFont typeface="Manrope"/>
              <a:buNone/>
              <a:defRPr sz="1100" b="1">
                <a:latin typeface="Manrope"/>
                <a:ea typeface="Manrope"/>
                <a:cs typeface="Manrope"/>
                <a:sym typeface="Manrope"/>
              </a:defRPr>
            </a:lvl7pPr>
            <a:lvl8pPr lvl="7" algn="l">
              <a:lnSpc>
                <a:spcPct val="90000"/>
              </a:lnSpc>
              <a:spcBef>
                <a:spcPts val="400"/>
              </a:spcBef>
              <a:spcAft>
                <a:spcPts val="0"/>
              </a:spcAft>
              <a:buSzPts val="1100"/>
              <a:buFont typeface="Manrope"/>
              <a:buNone/>
              <a:defRPr sz="1100" b="1">
                <a:latin typeface="Manrope"/>
                <a:ea typeface="Manrope"/>
                <a:cs typeface="Manrope"/>
                <a:sym typeface="Manrope"/>
              </a:defRPr>
            </a:lvl8pPr>
            <a:lvl9pPr lvl="8" algn="l">
              <a:lnSpc>
                <a:spcPct val="90000"/>
              </a:lnSpc>
              <a:spcBef>
                <a:spcPts val="400"/>
              </a:spcBef>
              <a:spcAft>
                <a:spcPts val="0"/>
              </a:spcAft>
              <a:buSzPts val="1100"/>
              <a:buFont typeface="Manrope"/>
              <a:buNone/>
              <a:defRPr sz="1100" b="1">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1 Two box_serene green on mellow teal">
  <p:cSld name="Two box_serene green on mellow teal">
    <p:bg>
      <p:bgPr>
        <a:solidFill>
          <a:srgbClr val="196254"/>
        </a:solidFill>
        <a:effectLst/>
      </p:bgPr>
    </p:bg>
    <p:spTree>
      <p:nvGrpSpPr>
        <p:cNvPr id="1" name="Shape 324"/>
        <p:cNvGrpSpPr/>
        <p:nvPr/>
      </p:nvGrpSpPr>
      <p:grpSpPr>
        <a:xfrm>
          <a:off x="0" y="0"/>
          <a:ext cx="0" cy="0"/>
          <a:chOff x="0" y="0"/>
          <a:chExt cx="0" cy="0"/>
        </a:xfrm>
      </p:grpSpPr>
      <p:grpSp>
        <p:nvGrpSpPr>
          <p:cNvPr id="325" name="Google Shape;325;p76"/>
          <p:cNvGrpSpPr/>
          <p:nvPr/>
        </p:nvGrpSpPr>
        <p:grpSpPr>
          <a:xfrm>
            <a:off x="409277" y="1168670"/>
            <a:ext cx="8320087" cy="3019425"/>
            <a:chOff x="1091406" y="3116453"/>
            <a:chExt cx="22186900" cy="8051800"/>
          </a:xfrm>
        </p:grpSpPr>
        <p:sp>
          <p:nvSpPr>
            <p:cNvPr id="326" name="Google Shape;326;p76"/>
            <p:cNvSpPr/>
            <p:nvPr/>
          </p:nvSpPr>
          <p:spPr>
            <a:xfrm>
              <a:off x="10914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rgbClr val="003F3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27" name="Google Shape;327;p76"/>
            <p:cNvSpPr/>
            <p:nvPr/>
          </p:nvSpPr>
          <p:spPr>
            <a:xfrm>
              <a:off x="124579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rgbClr val="003F3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328" name="Google Shape;328;p7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29" name="Google Shape;329;p7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30" name="Google Shape;330;p76"/>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31" name="Google Shape;331;p76"/>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332" name="Google Shape;332;p76"/>
          <p:cNvSpPr txBox="1">
            <a:spLocks noGrp="1"/>
          </p:cNvSpPr>
          <p:nvPr>
            <p:ph type="body" idx="2"/>
          </p:nvPr>
        </p:nvSpPr>
        <p:spPr>
          <a:xfrm>
            <a:off x="4686284" y="1699745"/>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700"/>
              <a:buNone/>
              <a:defRPr sz="1700">
                <a:solidFill>
                  <a:schemeClr val="lt1"/>
                </a:solidFill>
              </a:defRPr>
            </a:lvl1pPr>
            <a:lvl2pPr marL="914400" lvl="1" indent="-336550" algn="l">
              <a:lnSpc>
                <a:spcPct val="120000"/>
              </a:lnSpc>
              <a:spcBef>
                <a:spcPts val="400"/>
              </a:spcBef>
              <a:spcAft>
                <a:spcPts val="0"/>
              </a:spcAft>
              <a:buClr>
                <a:schemeClr val="lt1"/>
              </a:buClr>
              <a:buSzPts val="1700"/>
              <a:buChar char="•"/>
              <a:defRPr sz="1700">
                <a:solidFill>
                  <a:schemeClr val="lt1"/>
                </a:solidFill>
              </a:defRPr>
            </a:lvl2pPr>
            <a:lvl3pPr marL="1371600" lvl="2" indent="-336550" algn="l">
              <a:lnSpc>
                <a:spcPct val="120000"/>
              </a:lnSpc>
              <a:spcBef>
                <a:spcPts val="400"/>
              </a:spcBef>
              <a:spcAft>
                <a:spcPts val="0"/>
              </a:spcAft>
              <a:buClr>
                <a:schemeClr val="lt1"/>
              </a:buClr>
              <a:buSzPts val="1700"/>
              <a:buChar char="−"/>
              <a:defRPr sz="1700">
                <a:solidFill>
                  <a:schemeClr val="lt1"/>
                </a:solidFill>
              </a:defRPr>
            </a:lvl3pPr>
            <a:lvl4pPr marL="1828800" lvl="3" indent="-336550" algn="l">
              <a:lnSpc>
                <a:spcPct val="120000"/>
              </a:lnSpc>
              <a:spcBef>
                <a:spcPts val="400"/>
              </a:spcBef>
              <a:spcAft>
                <a:spcPts val="0"/>
              </a:spcAft>
              <a:buClr>
                <a:schemeClr val="lt1"/>
              </a:buClr>
              <a:buSzPts val="1700"/>
              <a:buChar char="−"/>
              <a:defRPr sz="1700">
                <a:solidFill>
                  <a:schemeClr val="lt1"/>
                </a:solidFill>
              </a:defRPr>
            </a:lvl4pPr>
            <a:lvl5pPr marL="2286000" lvl="4" indent="-336550" algn="l">
              <a:lnSpc>
                <a:spcPct val="120000"/>
              </a:lnSpc>
              <a:spcBef>
                <a:spcPts val="400"/>
              </a:spcBef>
              <a:spcAft>
                <a:spcPts val="0"/>
              </a:spcAft>
              <a:buClr>
                <a:schemeClr val="lt1"/>
              </a:buClr>
              <a:buSzPts val="1700"/>
              <a:buChar char="−"/>
              <a:defRPr sz="1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3" name="Google Shape;333;p76"/>
          <p:cNvSpPr txBox="1">
            <a:spLocks noGrp="1"/>
          </p:cNvSpPr>
          <p:nvPr>
            <p:ph type="body" idx="3"/>
          </p:nvPr>
        </p:nvSpPr>
        <p:spPr>
          <a:xfrm>
            <a:off x="409575" y="1693069"/>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700"/>
              <a:buNone/>
              <a:defRPr sz="1700">
                <a:solidFill>
                  <a:schemeClr val="lt1"/>
                </a:solidFill>
              </a:defRPr>
            </a:lvl1pPr>
            <a:lvl2pPr marL="914400" lvl="1" indent="-336550" algn="l">
              <a:lnSpc>
                <a:spcPct val="120000"/>
              </a:lnSpc>
              <a:spcBef>
                <a:spcPts val="400"/>
              </a:spcBef>
              <a:spcAft>
                <a:spcPts val="0"/>
              </a:spcAft>
              <a:buClr>
                <a:schemeClr val="lt1"/>
              </a:buClr>
              <a:buSzPts val="1700"/>
              <a:buChar char="•"/>
              <a:defRPr sz="1700">
                <a:solidFill>
                  <a:schemeClr val="lt1"/>
                </a:solidFill>
              </a:defRPr>
            </a:lvl2pPr>
            <a:lvl3pPr marL="1371600" lvl="2" indent="-336550" algn="l">
              <a:lnSpc>
                <a:spcPct val="120000"/>
              </a:lnSpc>
              <a:spcBef>
                <a:spcPts val="400"/>
              </a:spcBef>
              <a:spcAft>
                <a:spcPts val="0"/>
              </a:spcAft>
              <a:buClr>
                <a:schemeClr val="lt1"/>
              </a:buClr>
              <a:buSzPts val="1700"/>
              <a:buChar char="−"/>
              <a:defRPr sz="1700">
                <a:solidFill>
                  <a:schemeClr val="lt1"/>
                </a:solidFill>
              </a:defRPr>
            </a:lvl3pPr>
            <a:lvl4pPr marL="1828800" lvl="3" indent="-336550" algn="l">
              <a:lnSpc>
                <a:spcPct val="120000"/>
              </a:lnSpc>
              <a:spcBef>
                <a:spcPts val="400"/>
              </a:spcBef>
              <a:spcAft>
                <a:spcPts val="0"/>
              </a:spcAft>
              <a:buClr>
                <a:schemeClr val="lt1"/>
              </a:buClr>
              <a:buSzPts val="1700"/>
              <a:buChar char="−"/>
              <a:defRPr sz="1700">
                <a:solidFill>
                  <a:schemeClr val="lt1"/>
                </a:solidFill>
              </a:defRPr>
            </a:lvl4pPr>
            <a:lvl5pPr marL="2286000" lvl="4" indent="-336550" algn="l">
              <a:lnSpc>
                <a:spcPct val="120000"/>
              </a:lnSpc>
              <a:spcBef>
                <a:spcPts val="400"/>
              </a:spcBef>
              <a:spcAft>
                <a:spcPts val="0"/>
              </a:spcAft>
              <a:buClr>
                <a:schemeClr val="lt1"/>
              </a:buClr>
              <a:buSzPts val="1700"/>
              <a:buChar char="−"/>
              <a:defRPr sz="1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34" name="Google Shape;334;p76"/>
          <p:cNvSpPr txBox="1">
            <a:spLocks noGrp="1"/>
          </p:cNvSpPr>
          <p:nvPr>
            <p:ph type="subTitle" idx="4"/>
          </p:nvPr>
        </p:nvSpPr>
        <p:spPr>
          <a:xfrm>
            <a:off x="409275"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35" name="Google Shape;335;p76"/>
          <p:cNvSpPr txBox="1">
            <a:spLocks noGrp="1"/>
          </p:cNvSpPr>
          <p:nvPr>
            <p:ph type="subTitle" idx="5"/>
          </p:nvPr>
        </p:nvSpPr>
        <p:spPr>
          <a:xfrm>
            <a:off x="4686238"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6.1 Two box_optimistic teal on mellow teal">
  <p:cSld name="Two box_optimistic teal on mellow teal">
    <p:bg>
      <p:bgPr>
        <a:solidFill>
          <a:srgbClr val="28A68D"/>
        </a:solidFill>
        <a:effectLst/>
      </p:bgPr>
    </p:bg>
    <p:spTree>
      <p:nvGrpSpPr>
        <p:cNvPr id="1" name="Shape 336"/>
        <p:cNvGrpSpPr/>
        <p:nvPr/>
      </p:nvGrpSpPr>
      <p:grpSpPr>
        <a:xfrm>
          <a:off x="0" y="0"/>
          <a:ext cx="0" cy="0"/>
          <a:chOff x="0" y="0"/>
          <a:chExt cx="0" cy="0"/>
        </a:xfrm>
      </p:grpSpPr>
      <p:grpSp>
        <p:nvGrpSpPr>
          <p:cNvPr id="337" name="Google Shape;337;p77"/>
          <p:cNvGrpSpPr/>
          <p:nvPr/>
        </p:nvGrpSpPr>
        <p:grpSpPr>
          <a:xfrm>
            <a:off x="409277" y="1168670"/>
            <a:ext cx="8320087" cy="3019425"/>
            <a:chOff x="1091406" y="3116453"/>
            <a:chExt cx="22186900" cy="8051800"/>
          </a:xfrm>
        </p:grpSpPr>
        <p:sp>
          <p:nvSpPr>
            <p:cNvPr id="338" name="Google Shape;338;p77"/>
            <p:cNvSpPr/>
            <p:nvPr/>
          </p:nvSpPr>
          <p:spPr>
            <a:xfrm>
              <a:off x="10914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39" name="Google Shape;339;p77"/>
            <p:cNvSpPr/>
            <p:nvPr/>
          </p:nvSpPr>
          <p:spPr>
            <a:xfrm>
              <a:off x="12457906" y="3116453"/>
              <a:ext cx="10820400" cy="8051800"/>
            </a:xfrm>
            <a:custGeom>
              <a:avLst/>
              <a:gdLst/>
              <a:ahLst/>
              <a:cxnLst/>
              <a:rect l="l" t="t" r="r" b="b"/>
              <a:pathLst>
                <a:path w="10820400" h="8051800" extrusionOk="0">
                  <a:moveTo>
                    <a:pt x="10617200" y="0"/>
                  </a:moveTo>
                  <a:cubicBezTo>
                    <a:pt x="10729424" y="0"/>
                    <a:pt x="10820400" y="90976"/>
                    <a:pt x="10820400" y="203200"/>
                  </a:cubicBezTo>
                  <a:lnTo>
                    <a:pt x="10820400" y="7848600"/>
                  </a:lnTo>
                  <a:cubicBezTo>
                    <a:pt x="10820400" y="7960825"/>
                    <a:pt x="10729424" y="8051800"/>
                    <a:pt x="10617200" y="8051800"/>
                  </a:cubicBezTo>
                  <a:lnTo>
                    <a:pt x="203200" y="8051800"/>
                  </a:lnTo>
                  <a:cubicBezTo>
                    <a:pt x="90976" y="8051800"/>
                    <a:pt x="0" y="7960825"/>
                    <a:pt x="0" y="7848600"/>
                  </a:cubicBezTo>
                  <a:lnTo>
                    <a:pt x="0" y="203200"/>
                  </a:lnTo>
                  <a:cubicBezTo>
                    <a:pt x="0" y="90976"/>
                    <a:pt x="90976" y="0"/>
                    <a:pt x="203200"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340" name="Google Shape;340;p7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41" name="Google Shape;341;p7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42" name="Google Shape;342;p77"/>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43" name="Google Shape;343;p77"/>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344" name="Google Shape;344;p77"/>
          <p:cNvSpPr txBox="1">
            <a:spLocks noGrp="1"/>
          </p:cNvSpPr>
          <p:nvPr>
            <p:ph type="body" idx="2"/>
          </p:nvPr>
        </p:nvSpPr>
        <p:spPr>
          <a:xfrm>
            <a:off x="4686284" y="1699745"/>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700"/>
              <a:buNone/>
              <a:defRPr sz="1700">
                <a:solidFill>
                  <a:schemeClr val="lt1"/>
                </a:solidFill>
              </a:defRPr>
            </a:lvl1pPr>
            <a:lvl2pPr marL="914400" lvl="1" indent="-336550" algn="l">
              <a:lnSpc>
                <a:spcPct val="120000"/>
              </a:lnSpc>
              <a:spcBef>
                <a:spcPts val="400"/>
              </a:spcBef>
              <a:spcAft>
                <a:spcPts val="0"/>
              </a:spcAft>
              <a:buClr>
                <a:schemeClr val="lt1"/>
              </a:buClr>
              <a:buSzPts val="1700"/>
              <a:buChar char="•"/>
              <a:defRPr sz="1700">
                <a:solidFill>
                  <a:schemeClr val="lt1"/>
                </a:solidFill>
              </a:defRPr>
            </a:lvl2pPr>
            <a:lvl3pPr marL="1371600" lvl="2" indent="-336550" algn="l">
              <a:lnSpc>
                <a:spcPct val="120000"/>
              </a:lnSpc>
              <a:spcBef>
                <a:spcPts val="400"/>
              </a:spcBef>
              <a:spcAft>
                <a:spcPts val="0"/>
              </a:spcAft>
              <a:buClr>
                <a:schemeClr val="lt1"/>
              </a:buClr>
              <a:buSzPts val="1700"/>
              <a:buChar char="−"/>
              <a:defRPr sz="1700">
                <a:solidFill>
                  <a:schemeClr val="lt1"/>
                </a:solidFill>
              </a:defRPr>
            </a:lvl3pPr>
            <a:lvl4pPr marL="1828800" lvl="3" indent="-336550" algn="l">
              <a:lnSpc>
                <a:spcPct val="120000"/>
              </a:lnSpc>
              <a:spcBef>
                <a:spcPts val="400"/>
              </a:spcBef>
              <a:spcAft>
                <a:spcPts val="0"/>
              </a:spcAft>
              <a:buClr>
                <a:schemeClr val="lt1"/>
              </a:buClr>
              <a:buSzPts val="1700"/>
              <a:buChar char="−"/>
              <a:defRPr sz="1700">
                <a:solidFill>
                  <a:schemeClr val="lt1"/>
                </a:solidFill>
              </a:defRPr>
            </a:lvl4pPr>
            <a:lvl5pPr marL="2286000" lvl="4" indent="-336550" algn="l">
              <a:lnSpc>
                <a:spcPct val="120000"/>
              </a:lnSpc>
              <a:spcBef>
                <a:spcPts val="400"/>
              </a:spcBef>
              <a:spcAft>
                <a:spcPts val="0"/>
              </a:spcAft>
              <a:buClr>
                <a:schemeClr val="lt1"/>
              </a:buClr>
              <a:buSzPts val="1700"/>
              <a:buChar char="−"/>
              <a:defRPr sz="1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5" name="Google Shape;345;p77"/>
          <p:cNvSpPr txBox="1">
            <a:spLocks noGrp="1"/>
          </p:cNvSpPr>
          <p:nvPr>
            <p:ph type="body" idx="3"/>
          </p:nvPr>
        </p:nvSpPr>
        <p:spPr>
          <a:xfrm>
            <a:off x="409575" y="1693069"/>
            <a:ext cx="4048500" cy="25017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700"/>
              <a:buNone/>
              <a:defRPr sz="1700">
                <a:solidFill>
                  <a:schemeClr val="lt1"/>
                </a:solidFill>
              </a:defRPr>
            </a:lvl1pPr>
            <a:lvl2pPr marL="914400" lvl="1" indent="-336550" algn="l">
              <a:lnSpc>
                <a:spcPct val="120000"/>
              </a:lnSpc>
              <a:spcBef>
                <a:spcPts val="400"/>
              </a:spcBef>
              <a:spcAft>
                <a:spcPts val="0"/>
              </a:spcAft>
              <a:buClr>
                <a:schemeClr val="lt1"/>
              </a:buClr>
              <a:buSzPts val="1700"/>
              <a:buChar char="•"/>
              <a:defRPr sz="1700">
                <a:solidFill>
                  <a:schemeClr val="lt1"/>
                </a:solidFill>
              </a:defRPr>
            </a:lvl2pPr>
            <a:lvl3pPr marL="1371600" lvl="2" indent="-336550" algn="l">
              <a:lnSpc>
                <a:spcPct val="120000"/>
              </a:lnSpc>
              <a:spcBef>
                <a:spcPts val="400"/>
              </a:spcBef>
              <a:spcAft>
                <a:spcPts val="0"/>
              </a:spcAft>
              <a:buClr>
                <a:schemeClr val="lt1"/>
              </a:buClr>
              <a:buSzPts val="1700"/>
              <a:buChar char="−"/>
              <a:defRPr sz="1700">
                <a:solidFill>
                  <a:schemeClr val="lt1"/>
                </a:solidFill>
              </a:defRPr>
            </a:lvl3pPr>
            <a:lvl4pPr marL="1828800" lvl="3" indent="-336550" algn="l">
              <a:lnSpc>
                <a:spcPct val="120000"/>
              </a:lnSpc>
              <a:spcBef>
                <a:spcPts val="400"/>
              </a:spcBef>
              <a:spcAft>
                <a:spcPts val="0"/>
              </a:spcAft>
              <a:buClr>
                <a:schemeClr val="lt1"/>
              </a:buClr>
              <a:buSzPts val="1700"/>
              <a:buChar char="−"/>
              <a:defRPr sz="1700">
                <a:solidFill>
                  <a:schemeClr val="lt1"/>
                </a:solidFill>
              </a:defRPr>
            </a:lvl4pPr>
            <a:lvl5pPr marL="2286000" lvl="4" indent="-336550" algn="l">
              <a:lnSpc>
                <a:spcPct val="120000"/>
              </a:lnSpc>
              <a:spcBef>
                <a:spcPts val="400"/>
              </a:spcBef>
              <a:spcAft>
                <a:spcPts val="0"/>
              </a:spcAft>
              <a:buClr>
                <a:schemeClr val="lt1"/>
              </a:buClr>
              <a:buSzPts val="1700"/>
              <a:buChar char="−"/>
              <a:defRPr sz="1700">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46" name="Google Shape;346;p77"/>
          <p:cNvSpPr txBox="1">
            <a:spLocks noGrp="1"/>
          </p:cNvSpPr>
          <p:nvPr>
            <p:ph type="subTitle" idx="4"/>
          </p:nvPr>
        </p:nvSpPr>
        <p:spPr>
          <a:xfrm>
            <a:off x="409275"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47" name="Google Shape;347;p77"/>
          <p:cNvSpPr txBox="1">
            <a:spLocks noGrp="1"/>
          </p:cNvSpPr>
          <p:nvPr>
            <p:ph type="subTitle" idx="5"/>
          </p:nvPr>
        </p:nvSpPr>
        <p:spPr>
          <a:xfrm>
            <a:off x="4686238" y="1170975"/>
            <a:ext cx="40485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6.2 Three column_white">
  <p:cSld name="Three column_white">
    <p:bg>
      <p:bgPr>
        <a:solidFill>
          <a:schemeClr val="lt1"/>
        </a:solidFill>
        <a:effectLst/>
      </p:bgPr>
    </p:bg>
    <p:spTree>
      <p:nvGrpSpPr>
        <p:cNvPr id="1" name="Shape 348"/>
        <p:cNvGrpSpPr/>
        <p:nvPr/>
      </p:nvGrpSpPr>
      <p:grpSpPr>
        <a:xfrm>
          <a:off x="0" y="0"/>
          <a:ext cx="0" cy="0"/>
          <a:chOff x="0" y="0"/>
          <a:chExt cx="0" cy="0"/>
        </a:xfrm>
      </p:grpSpPr>
      <p:sp>
        <p:nvSpPr>
          <p:cNvPr id="349" name="Google Shape;349;p7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50" name="Google Shape;350;p7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51" name="Google Shape;351;p78"/>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52" name="Google Shape;352;p78"/>
          <p:cNvSpPr txBox="1">
            <a:spLocks noGrp="1"/>
          </p:cNvSpPr>
          <p:nvPr>
            <p:ph type="body" idx="1"/>
          </p:nvPr>
        </p:nvSpPr>
        <p:spPr>
          <a:xfrm>
            <a:off x="409007" y="1163565"/>
            <a:ext cx="2607600" cy="30285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400"/>
              <a:buNone/>
              <a:defRPr sz="1400">
                <a:solidFill>
                  <a:schemeClr val="dk1"/>
                </a:solidFill>
              </a:defRPr>
            </a:lvl1pPr>
            <a:lvl2pPr marL="914400" lvl="1" indent="-317500" algn="l">
              <a:lnSpc>
                <a:spcPct val="120000"/>
              </a:lnSpc>
              <a:spcBef>
                <a:spcPts val="400"/>
              </a:spcBef>
              <a:spcAft>
                <a:spcPts val="0"/>
              </a:spcAft>
              <a:buClr>
                <a:schemeClr val="dk1"/>
              </a:buClr>
              <a:buSzPts val="1400"/>
              <a:buChar char="•"/>
              <a:defRPr sz="1400">
                <a:solidFill>
                  <a:schemeClr val="dk1"/>
                </a:solidFill>
              </a:defRPr>
            </a:lvl2pPr>
            <a:lvl3pPr marL="1371600" lvl="2" indent="-317500" algn="l">
              <a:lnSpc>
                <a:spcPct val="120000"/>
              </a:lnSpc>
              <a:spcBef>
                <a:spcPts val="400"/>
              </a:spcBef>
              <a:spcAft>
                <a:spcPts val="0"/>
              </a:spcAft>
              <a:buClr>
                <a:schemeClr val="dk1"/>
              </a:buClr>
              <a:buSzPts val="1400"/>
              <a:buChar char="−"/>
              <a:defRPr sz="1400">
                <a:solidFill>
                  <a:schemeClr val="dk1"/>
                </a:solidFill>
              </a:defRPr>
            </a:lvl3pPr>
            <a:lvl4pPr marL="1828800" lvl="3" indent="-317500" algn="l">
              <a:lnSpc>
                <a:spcPct val="120000"/>
              </a:lnSpc>
              <a:spcBef>
                <a:spcPts val="400"/>
              </a:spcBef>
              <a:spcAft>
                <a:spcPts val="0"/>
              </a:spcAft>
              <a:buClr>
                <a:schemeClr val="dk1"/>
              </a:buClr>
              <a:buSzPts val="1400"/>
              <a:buChar char="−"/>
              <a:defRPr sz="1400">
                <a:solidFill>
                  <a:schemeClr val="dk1"/>
                </a:solidFill>
              </a:defRPr>
            </a:lvl4pPr>
            <a:lvl5pPr marL="2286000" lvl="4" indent="-317500" algn="l">
              <a:lnSpc>
                <a:spcPct val="120000"/>
              </a:lnSpc>
              <a:spcBef>
                <a:spcPts val="400"/>
              </a:spcBef>
              <a:spcAft>
                <a:spcPts val="0"/>
              </a:spcAft>
              <a:buClr>
                <a:schemeClr val="dk1"/>
              </a:buClr>
              <a:buSzPts val="1400"/>
              <a:buChar char="−"/>
              <a:defRPr sz="1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53" name="Google Shape;353;p78"/>
          <p:cNvSpPr txBox="1">
            <a:spLocks noGrp="1"/>
          </p:cNvSpPr>
          <p:nvPr>
            <p:ph type="body" idx="2"/>
          </p:nvPr>
        </p:nvSpPr>
        <p:spPr>
          <a:xfrm>
            <a:off x="3271760" y="1165622"/>
            <a:ext cx="2607600" cy="30285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400"/>
              <a:buNone/>
              <a:defRPr sz="1400">
                <a:solidFill>
                  <a:schemeClr val="dk1"/>
                </a:solidFill>
              </a:defRPr>
            </a:lvl1pPr>
            <a:lvl2pPr marL="914400" lvl="1" indent="-317500" algn="l">
              <a:lnSpc>
                <a:spcPct val="120000"/>
              </a:lnSpc>
              <a:spcBef>
                <a:spcPts val="400"/>
              </a:spcBef>
              <a:spcAft>
                <a:spcPts val="0"/>
              </a:spcAft>
              <a:buClr>
                <a:schemeClr val="dk1"/>
              </a:buClr>
              <a:buSzPts val="1400"/>
              <a:buChar char="•"/>
              <a:defRPr sz="1400">
                <a:solidFill>
                  <a:schemeClr val="dk1"/>
                </a:solidFill>
              </a:defRPr>
            </a:lvl2pPr>
            <a:lvl3pPr marL="1371600" lvl="2" indent="-317500" algn="l">
              <a:lnSpc>
                <a:spcPct val="120000"/>
              </a:lnSpc>
              <a:spcBef>
                <a:spcPts val="400"/>
              </a:spcBef>
              <a:spcAft>
                <a:spcPts val="0"/>
              </a:spcAft>
              <a:buClr>
                <a:schemeClr val="dk1"/>
              </a:buClr>
              <a:buSzPts val="1400"/>
              <a:buChar char="−"/>
              <a:defRPr sz="1400">
                <a:solidFill>
                  <a:schemeClr val="dk1"/>
                </a:solidFill>
              </a:defRPr>
            </a:lvl3pPr>
            <a:lvl4pPr marL="1828800" lvl="3" indent="-317500" algn="l">
              <a:lnSpc>
                <a:spcPct val="120000"/>
              </a:lnSpc>
              <a:spcBef>
                <a:spcPts val="400"/>
              </a:spcBef>
              <a:spcAft>
                <a:spcPts val="0"/>
              </a:spcAft>
              <a:buClr>
                <a:schemeClr val="dk1"/>
              </a:buClr>
              <a:buSzPts val="1400"/>
              <a:buChar char="−"/>
              <a:defRPr sz="1400">
                <a:solidFill>
                  <a:schemeClr val="dk1"/>
                </a:solidFill>
              </a:defRPr>
            </a:lvl4pPr>
            <a:lvl5pPr marL="2286000" lvl="4" indent="-317500" algn="l">
              <a:lnSpc>
                <a:spcPct val="120000"/>
              </a:lnSpc>
              <a:spcBef>
                <a:spcPts val="400"/>
              </a:spcBef>
              <a:spcAft>
                <a:spcPts val="0"/>
              </a:spcAft>
              <a:buClr>
                <a:schemeClr val="dk1"/>
              </a:buClr>
              <a:buSzPts val="1400"/>
              <a:buChar char="−"/>
              <a:defRPr sz="1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54" name="Google Shape;354;p78"/>
          <p:cNvSpPr txBox="1">
            <a:spLocks noGrp="1"/>
          </p:cNvSpPr>
          <p:nvPr>
            <p:ph type="body" idx="3"/>
          </p:nvPr>
        </p:nvSpPr>
        <p:spPr>
          <a:xfrm>
            <a:off x="6120495" y="1165131"/>
            <a:ext cx="2607600" cy="30285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400"/>
              <a:buNone/>
              <a:defRPr sz="1400">
                <a:solidFill>
                  <a:schemeClr val="dk1"/>
                </a:solidFill>
              </a:defRPr>
            </a:lvl1pPr>
            <a:lvl2pPr marL="914400" lvl="1" indent="-317500" algn="l">
              <a:lnSpc>
                <a:spcPct val="120000"/>
              </a:lnSpc>
              <a:spcBef>
                <a:spcPts val="400"/>
              </a:spcBef>
              <a:spcAft>
                <a:spcPts val="0"/>
              </a:spcAft>
              <a:buClr>
                <a:schemeClr val="dk1"/>
              </a:buClr>
              <a:buSzPts val="1400"/>
              <a:buChar char="•"/>
              <a:defRPr sz="1400">
                <a:solidFill>
                  <a:schemeClr val="dk1"/>
                </a:solidFill>
              </a:defRPr>
            </a:lvl2pPr>
            <a:lvl3pPr marL="1371600" lvl="2" indent="-317500" algn="l">
              <a:lnSpc>
                <a:spcPct val="120000"/>
              </a:lnSpc>
              <a:spcBef>
                <a:spcPts val="400"/>
              </a:spcBef>
              <a:spcAft>
                <a:spcPts val="0"/>
              </a:spcAft>
              <a:buClr>
                <a:schemeClr val="dk1"/>
              </a:buClr>
              <a:buSzPts val="1400"/>
              <a:buChar char="−"/>
              <a:defRPr sz="1400">
                <a:solidFill>
                  <a:schemeClr val="dk1"/>
                </a:solidFill>
              </a:defRPr>
            </a:lvl3pPr>
            <a:lvl4pPr marL="1828800" lvl="3" indent="-317500" algn="l">
              <a:lnSpc>
                <a:spcPct val="120000"/>
              </a:lnSpc>
              <a:spcBef>
                <a:spcPts val="400"/>
              </a:spcBef>
              <a:spcAft>
                <a:spcPts val="0"/>
              </a:spcAft>
              <a:buClr>
                <a:schemeClr val="dk1"/>
              </a:buClr>
              <a:buSzPts val="1400"/>
              <a:buChar char="−"/>
              <a:defRPr sz="1400">
                <a:solidFill>
                  <a:schemeClr val="dk1"/>
                </a:solidFill>
              </a:defRPr>
            </a:lvl4pPr>
            <a:lvl5pPr marL="2286000" lvl="4" indent="-317500" algn="l">
              <a:lnSpc>
                <a:spcPct val="120000"/>
              </a:lnSpc>
              <a:spcBef>
                <a:spcPts val="400"/>
              </a:spcBef>
              <a:spcAft>
                <a:spcPts val="0"/>
              </a:spcAft>
              <a:buClr>
                <a:schemeClr val="dk1"/>
              </a:buClr>
              <a:buSzPts val="1400"/>
              <a:buChar char="−"/>
              <a:defRPr sz="1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55" name="Google Shape;355;p78"/>
          <p:cNvSpPr txBox="1">
            <a:spLocks noGrp="1"/>
          </p:cNvSpPr>
          <p:nvPr>
            <p:ph type="subTitle" idx="4"/>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6.2 Three column_serene teal on calm white">
  <p:cSld name="Three column_serene teal on calm white">
    <p:bg>
      <p:bgPr>
        <a:solidFill>
          <a:schemeClr val="lt2"/>
        </a:solidFill>
        <a:effectLst/>
      </p:bgPr>
    </p:bg>
    <p:spTree>
      <p:nvGrpSpPr>
        <p:cNvPr id="1" name="Shape 356"/>
        <p:cNvGrpSpPr/>
        <p:nvPr/>
      </p:nvGrpSpPr>
      <p:grpSpPr>
        <a:xfrm>
          <a:off x="0" y="0"/>
          <a:ext cx="0" cy="0"/>
          <a:chOff x="0" y="0"/>
          <a:chExt cx="0" cy="0"/>
        </a:xfrm>
      </p:grpSpPr>
      <p:sp>
        <p:nvSpPr>
          <p:cNvPr id="357" name="Google Shape;357;p79"/>
          <p:cNvSpPr/>
          <p:nvPr/>
        </p:nvSpPr>
        <p:spPr>
          <a:xfrm>
            <a:off x="409575" y="1165622"/>
            <a:ext cx="2607300" cy="3026700"/>
          </a:xfrm>
          <a:prstGeom prst="roundRect">
            <a:avLst>
              <a:gd name="adj" fmla="val 387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58" name="Google Shape;358;p79"/>
          <p:cNvSpPr/>
          <p:nvPr/>
        </p:nvSpPr>
        <p:spPr>
          <a:xfrm>
            <a:off x="3261910" y="1165622"/>
            <a:ext cx="2607300" cy="3026700"/>
          </a:xfrm>
          <a:prstGeom prst="roundRect">
            <a:avLst>
              <a:gd name="adj" fmla="val 387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59" name="Google Shape;359;p79"/>
          <p:cNvSpPr/>
          <p:nvPr/>
        </p:nvSpPr>
        <p:spPr>
          <a:xfrm>
            <a:off x="6114244" y="1165622"/>
            <a:ext cx="2607300" cy="3026700"/>
          </a:xfrm>
          <a:prstGeom prst="roundRect">
            <a:avLst>
              <a:gd name="adj" fmla="val 387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60" name="Google Shape;360;p7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61" name="Google Shape;361;p7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62" name="Google Shape;362;p79"/>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63" name="Google Shape;363;p79"/>
          <p:cNvSpPr txBox="1">
            <a:spLocks noGrp="1"/>
          </p:cNvSpPr>
          <p:nvPr>
            <p:ph type="body" idx="1"/>
          </p:nvPr>
        </p:nvSpPr>
        <p:spPr>
          <a:xfrm>
            <a:off x="409007" y="1693069"/>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64" name="Google Shape;364;p79"/>
          <p:cNvSpPr txBox="1">
            <a:spLocks noGrp="1"/>
          </p:cNvSpPr>
          <p:nvPr>
            <p:ph type="body" idx="2"/>
          </p:nvPr>
        </p:nvSpPr>
        <p:spPr>
          <a:xfrm>
            <a:off x="3271760" y="1695126"/>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65" name="Google Shape;365;p79"/>
          <p:cNvSpPr txBox="1">
            <a:spLocks noGrp="1"/>
          </p:cNvSpPr>
          <p:nvPr>
            <p:ph type="body" idx="3"/>
          </p:nvPr>
        </p:nvSpPr>
        <p:spPr>
          <a:xfrm>
            <a:off x="6120495" y="1694634"/>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66" name="Google Shape;366;p79"/>
          <p:cNvSpPr txBox="1">
            <a:spLocks noGrp="1"/>
          </p:cNvSpPr>
          <p:nvPr>
            <p:ph type="subTitle" idx="4"/>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367" name="Google Shape;367;p79"/>
          <p:cNvSpPr txBox="1">
            <a:spLocks noGrp="1"/>
          </p:cNvSpPr>
          <p:nvPr>
            <p:ph type="subTitle" idx="5"/>
          </p:nvPr>
        </p:nvSpPr>
        <p:spPr>
          <a:xfrm>
            <a:off x="4092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68" name="Google Shape;368;p79"/>
          <p:cNvSpPr txBox="1">
            <a:spLocks noGrp="1"/>
          </p:cNvSpPr>
          <p:nvPr>
            <p:ph type="subTitle" idx="6"/>
          </p:nvPr>
        </p:nvSpPr>
        <p:spPr>
          <a:xfrm>
            <a:off x="32650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69" name="Google Shape;369;p79"/>
          <p:cNvSpPr txBox="1">
            <a:spLocks noGrp="1"/>
          </p:cNvSpPr>
          <p:nvPr>
            <p:ph type="subTitle" idx="7"/>
          </p:nvPr>
        </p:nvSpPr>
        <p:spPr>
          <a:xfrm>
            <a:off x="611422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2 Three column_white on calm white">
  <p:cSld name="Three column_white on calm white">
    <p:bg>
      <p:bgPr>
        <a:solidFill>
          <a:schemeClr val="lt2"/>
        </a:solidFill>
        <a:effectLst/>
      </p:bgPr>
    </p:bg>
    <p:spTree>
      <p:nvGrpSpPr>
        <p:cNvPr id="1" name="Shape 370"/>
        <p:cNvGrpSpPr/>
        <p:nvPr/>
      </p:nvGrpSpPr>
      <p:grpSpPr>
        <a:xfrm>
          <a:off x="0" y="0"/>
          <a:ext cx="0" cy="0"/>
          <a:chOff x="0" y="0"/>
          <a:chExt cx="0" cy="0"/>
        </a:xfrm>
      </p:grpSpPr>
      <p:sp>
        <p:nvSpPr>
          <p:cNvPr id="371" name="Google Shape;371;p80"/>
          <p:cNvSpPr/>
          <p:nvPr/>
        </p:nvSpPr>
        <p:spPr>
          <a:xfrm>
            <a:off x="409575" y="1165622"/>
            <a:ext cx="2607300" cy="3026700"/>
          </a:xfrm>
          <a:prstGeom prst="roundRect">
            <a:avLst>
              <a:gd name="adj" fmla="val 3870"/>
            </a:avLst>
          </a:prstGeom>
          <a:solidFill>
            <a:schemeClr val="lt1"/>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72" name="Google Shape;372;p80"/>
          <p:cNvSpPr/>
          <p:nvPr/>
        </p:nvSpPr>
        <p:spPr>
          <a:xfrm>
            <a:off x="3261910" y="1165622"/>
            <a:ext cx="2607300" cy="3026700"/>
          </a:xfrm>
          <a:prstGeom prst="roundRect">
            <a:avLst>
              <a:gd name="adj" fmla="val 3870"/>
            </a:avLst>
          </a:prstGeom>
          <a:solidFill>
            <a:schemeClr val="lt1"/>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73" name="Google Shape;373;p80"/>
          <p:cNvSpPr/>
          <p:nvPr/>
        </p:nvSpPr>
        <p:spPr>
          <a:xfrm>
            <a:off x="6114244" y="1165622"/>
            <a:ext cx="2607300" cy="3026700"/>
          </a:xfrm>
          <a:prstGeom prst="roundRect">
            <a:avLst>
              <a:gd name="adj" fmla="val 3870"/>
            </a:avLst>
          </a:prstGeom>
          <a:solidFill>
            <a:schemeClr val="lt1"/>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74" name="Google Shape;374;p8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75" name="Google Shape;375;p8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76" name="Google Shape;376;p80"/>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77" name="Google Shape;377;p80"/>
          <p:cNvSpPr txBox="1">
            <a:spLocks noGrp="1"/>
          </p:cNvSpPr>
          <p:nvPr>
            <p:ph type="body" idx="1"/>
          </p:nvPr>
        </p:nvSpPr>
        <p:spPr>
          <a:xfrm>
            <a:off x="409007" y="1693069"/>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78" name="Google Shape;378;p80"/>
          <p:cNvSpPr txBox="1">
            <a:spLocks noGrp="1"/>
          </p:cNvSpPr>
          <p:nvPr>
            <p:ph type="body" idx="2"/>
          </p:nvPr>
        </p:nvSpPr>
        <p:spPr>
          <a:xfrm>
            <a:off x="3271760" y="1695126"/>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79" name="Google Shape;379;p80"/>
          <p:cNvSpPr txBox="1">
            <a:spLocks noGrp="1"/>
          </p:cNvSpPr>
          <p:nvPr>
            <p:ph type="body" idx="3"/>
          </p:nvPr>
        </p:nvSpPr>
        <p:spPr>
          <a:xfrm>
            <a:off x="6120495" y="1694634"/>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380" name="Google Shape;380;p80"/>
          <p:cNvSpPr txBox="1">
            <a:spLocks noGrp="1"/>
          </p:cNvSpPr>
          <p:nvPr>
            <p:ph type="subTitle" idx="4"/>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381" name="Google Shape;381;p80"/>
          <p:cNvSpPr txBox="1">
            <a:spLocks noGrp="1"/>
          </p:cNvSpPr>
          <p:nvPr>
            <p:ph type="subTitle" idx="5"/>
          </p:nvPr>
        </p:nvSpPr>
        <p:spPr>
          <a:xfrm>
            <a:off x="4092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SzPts val="1100"/>
              <a:buFont typeface="Manrope"/>
              <a:buNone/>
              <a:defRPr b="1"/>
            </a:lvl1pPr>
            <a:lvl2pPr lvl="1" algn="l">
              <a:lnSpc>
                <a:spcPct val="120000"/>
              </a:lnSpc>
              <a:spcBef>
                <a:spcPts val="400"/>
              </a:spcBef>
              <a:spcAft>
                <a:spcPts val="0"/>
              </a:spcAft>
              <a:buSzPts val="1100"/>
              <a:buFont typeface="Manrope"/>
              <a:buNone/>
              <a:defRPr b="1"/>
            </a:lvl2pPr>
            <a:lvl3pPr lvl="2" algn="l">
              <a:lnSpc>
                <a:spcPct val="120000"/>
              </a:lnSpc>
              <a:spcBef>
                <a:spcPts val="400"/>
              </a:spcBef>
              <a:spcAft>
                <a:spcPts val="0"/>
              </a:spcAft>
              <a:buSzPts val="1100"/>
              <a:buFont typeface="Manrope"/>
              <a:buNone/>
              <a:defRPr b="1"/>
            </a:lvl3pPr>
            <a:lvl4pPr lvl="3" algn="l">
              <a:lnSpc>
                <a:spcPct val="120000"/>
              </a:lnSpc>
              <a:spcBef>
                <a:spcPts val="400"/>
              </a:spcBef>
              <a:spcAft>
                <a:spcPts val="0"/>
              </a:spcAft>
              <a:buSzPts val="1100"/>
              <a:buFont typeface="Manrope"/>
              <a:buNone/>
              <a:defRPr b="1"/>
            </a:lvl4pPr>
            <a:lvl5pPr lvl="4" algn="l">
              <a:lnSpc>
                <a:spcPct val="120000"/>
              </a:lnSpc>
              <a:spcBef>
                <a:spcPts val="400"/>
              </a:spcBef>
              <a:spcAft>
                <a:spcPts val="0"/>
              </a:spcAft>
              <a:buSzPts val="1100"/>
              <a:buFont typeface="Manrope"/>
              <a:buNone/>
              <a:defRPr b="1"/>
            </a:lvl5pPr>
            <a:lvl6pPr lvl="5" algn="l">
              <a:lnSpc>
                <a:spcPct val="90000"/>
              </a:lnSpc>
              <a:spcBef>
                <a:spcPts val="400"/>
              </a:spcBef>
              <a:spcAft>
                <a:spcPts val="0"/>
              </a:spcAft>
              <a:buSzPts val="1100"/>
              <a:buFont typeface="Manrope"/>
              <a:buNone/>
              <a:defRPr sz="1100" b="1">
                <a:latin typeface="Manrope"/>
                <a:ea typeface="Manrope"/>
                <a:cs typeface="Manrope"/>
                <a:sym typeface="Manrope"/>
              </a:defRPr>
            </a:lvl6pPr>
            <a:lvl7pPr lvl="6" algn="l">
              <a:lnSpc>
                <a:spcPct val="90000"/>
              </a:lnSpc>
              <a:spcBef>
                <a:spcPts val="400"/>
              </a:spcBef>
              <a:spcAft>
                <a:spcPts val="0"/>
              </a:spcAft>
              <a:buSzPts val="1100"/>
              <a:buFont typeface="Manrope"/>
              <a:buNone/>
              <a:defRPr sz="1100" b="1">
                <a:latin typeface="Manrope"/>
                <a:ea typeface="Manrope"/>
                <a:cs typeface="Manrope"/>
                <a:sym typeface="Manrope"/>
              </a:defRPr>
            </a:lvl7pPr>
            <a:lvl8pPr lvl="7" algn="l">
              <a:lnSpc>
                <a:spcPct val="90000"/>
              </a:lnSpc>
              <a:spcBef>
                <a:spcPts val="400"/>
              </a:spcBef>
              <a:spcAft>
                <a:spcPts val="0"/>
              </a:spcAft>
              <a:buSzPts val="1100"/>
              <a:buFont typeface="Manrope"/>
              <a:buNone/>
              <a:defRPr sz="1100" b="1">
                <a:latin typeface="Manrope"/>
                <a:ea typeface="Manrope"/>
                <a:cs typeface="Manrope"/>
                <a:sym typeface="Manrope"/>
              </a:defRPr>
            </a:lvl8pPr>
            <a:lvl9pPr lvl="8" algn="l">
              <a:lnSpc>
                <a:spcPct val="90000"/>
              </a:lnSpc>
              <a:spcBef>
                <a:spcPts val="400"/>
              </a:spcBef>
              <a:spcAft>
                <a:spcPts val="0"/>
              </a:spcAft>
              <a:buSzPts val="1100"/>
              <a:buFont typeface="Manrope"/>
              <a:buNone/>
              <a:defRPr sz="1100" b="1">
                <a:latin typeface="Manrope"/>
                <a:ea typeface="Manrope"/>
                <a:cs typeface="Manrope"/>
                <a:sym typeface="Manrope"/>
              </a:defRPr>
            </a:lvl9pPr>
          </a:lstStyle>
          <a:p>
            <a:endParaRPr/>
          </a:p>
        </p:txBody>
      </p:sp>
      <p:sp>
        <p:nvSpPr>
          <p:cNvPr id="382" name="Google Shape;382;p80"/>
          <p:cNvSpPr txBox="1">
            <a:spLocks noGrp="1"/>
          </p:cNvSpPr>
          <p:nvPr>
            <p:ph type="subTitle" idx="6"/>
          </p:nvPr>
        </p:nvSpPr>
        <p:spPr>
          <a:xfrm>
            <a:off x="32650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SzPts val="1100"/>
              <a:buFont typeface="Manrope"/>
              <a:buNone/>
              <a:defRPr b="1"/>
            </a:lvl1pPr>
            <a:lvl2pPr lvl="1" algn="l">
              <a:lnSpc>
                <a:spcPct val="120000"/>
              </a:lnSpc>
              <a:spcBef>
                <a:spcPts val="400"/>
              </a:spcBef>
              <a:spcAft>
                <a:spcPts val="0"/>
              </a:spcAft>
              <a:buSzPts val="1100"/>
              <a:buFont typeface="Manrope"/>
              <a:buNone/>
              <a:defRPr b="1"/>
            </a:lvl2pPr>
            <a:lvl3pPr lvl="2" algn="l">
              <a:lnSpc>
                <a:spcPct val="120000"/>
              </a:lnSpc>
              <a:spcBef>
                <a:spcPts val="400"/>
              </a:spcBef>
              <a:spcAft>
                <a:spcPts val="0"/>
              </a:spcAft>
              <a:buSzPts val="1100"/>
              <a:buFont typeface="Manrope"/>
              <a:buNone/>
              <a:defRPr b="1"/>
            </a:lvl3pPr>
            <a:lvl4pPr lvl="3" algn="l">
              <a:lnSpc>
                <a:spcPct val="120000"/>
              </a:lnSpc>
              <a:spcBef>
                <a:spcPts val="400"/>
              </a:spcBef>
              <a:spcAft>
                <a:spcPts val="0"/>
              </a:spcAft>
              <a:buSzPts val="1100"/>
              <a:buFont typeface="Manrope"/>
              <a:buNone/>
              <a:defRPr b="1"/>
            </a:lvl4pPr>
            <a:lvl5pPr lvl="4" algn="l">
              <a:lnSpc>
                <a:spcPct val="120000"/>
              </a:lnSpc>
              <a:spcBef>
                <a:spcPts val="400"/>
              </a:spcBef>
              <a:spcAft>
                <a:spcPts val="0"/>
              </a:spcAft>
              <a:buSzPts val="1100"/>
              <a:buFont typeface="Manrope"/>
              <a:buNone/>
              <a:defRPr b="1"/>
            </a:lvl5pPr>
            <a:lvl6pPr lvl="5" algn="l">
              <a:lnSpc>
                <a:spcPct val="90000"/>
              </a:lnSpc>
              <a:spcBef>
                <a:spcPts val="400"/>
              </a:spcBef>
              <a:spcAft>
                <a:spcPts val="0"/>
              </a:spcAft>
              <a:buSzPts val="1100"/>
              <a:buFont typeface="Manrope"/>
              <a:buNone/>
              <a:defRPr sz="1100" b="1">
                <a:latin typeface="Manrope"/>
                <a:ea typeface="Manrope"/>
                <a:cs typeface="Manrope"/>
                <a:sym typeface="Manrope"/>
              </a:defRPr>
            </a:lvl6pPr>
            <a:lvl7pPr lvl="6" algn="l">
              <a:lnSpc>
                <a:spcPct val="90000"/>
              </a:lnSpc>
              <a:spcBef>
                <a:spcPts val="400"/>
              </a:spcBef>
              <a:spcAft>
                <a:spcPts val="0"/>
              </a:spcAft>
              <a:buSzPts val="1100"/>
              <a:buFont typeface="Manrope"/>
              <a:buNone/>
              <a:defRPr sz="1100" b="1">
                <a:latin typeface="Manrope"/>
                <a:ea typeface="Manrope"/>
                <a:cs typeface="Manrope"/>
                <a:sym typeface="Manrope"/>
              </a:defRPr>
            </a:lvl7pPr>
            <a:lvl8pPr lvl="7" algn="l">
              <a:lnSpc>
                <a:spcPct val="90000"/>
              </a:lnSpc>
              <a:spcBef>
                <a:spcPts val="400"/>
              </a:spcBef>
              <a:spcAft>
                <a:spcPts val="0"/>
              </a:spcAft>
              <a:buSzPts val="1100"/>
              <a:buFont typeface="Manrope"/>
              <a:buNone/>
              <a:defRPr sz="1100" b="1">
                <a:latin typeface="Manrope"/>
                <a:ea typeface="Manrope"/>
                <a:cs typeface="Manrope"/>
                <a:sym typeface="Manrope"/>
              </a:defRPr>
            </a:lvl8pPr>
            <a:lvl9pPr lvl="8" algn="l">
              <a:lnSpc>
                <a:spcPct val="90000"/>
              </a:lnSpc>
              <a:spcBef>
                <a:spcPts val="400"/>
              </a:spcBef>
              <a:spcAft>
                <a:spcPts val="0"/>
              </a:spcAft>
              <a:buSzPts val="1100"/>
              <a:buFont typeface="Manrope"/>
              <a:buNone/>
              <a:defRPr sz="1100" b="1">
                <a:latin typeface="Manrope"/>
                <a:ea typeface="Manrope"/>
                <a:cs typeface="Manrope"/>
                <a:sym typeface="Manrope"/>
              </a:defRPr>
            </a:lvl9pPr>
          </a:lstStyle>
          <a:p>
            <a:endParaRPr/>
          </a:p>
        </p:txBody>
      </p:sp>
      <p:sp>
        <p:nvSpPr>
          <p:cNvPr id="383" name="Google Shape;383;p80"/>
          <p:cNvSpPr txBox="1">
            <a:spLocks noGrp="1"/>
          </p:cNvSpPr>
          <p:nvPr>
            <p:ph type="subTitle" idx="7"/>
          </p:nvPr>
        </p:nvSpPr>
        <p:spPr>
          <a:xfrm>
            <a:off x="611422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SzPts val="1100"/>
              <a:buFont typeface="Manrope"/>
              <a:buNone/>
              <a:defRPr b="1"/>
            </a:lvl1pPr>
            <a:lvl2pPr lvl="1" algn="l">
              <a:lnSpc>
                <a:spcPct val="120000"/>
              </a:lnSpc>
              <a:spcBef>
                <a:spcPts val="400"/>
              </a:spcBef>
              <a:spcAft>
                <a:spcPts val="0"/>
              </a:spcAft>
              <a:buSzPts val="1100"/>
              <a:buFont typeface="Manrope"/>
              <a:buNone/>
              <a:defRPr b="1"/>
            </a:lvl2pPr>
            <a:lvl3pPr lvl="2" algn="l">
              <a:lnSpc>
                <a:spcPct val="120000"/>
              </a:lnSpc>
              <a:spcBef>
                <a:spcPts val="400"/>
              </a:spcBef>
              <a:spcAft>
                <a:spcPts val="0"/>
              </a:spcAft>
              <a:buSzPts val="1100"/>
              <a:buFont typeface="Manrope"/>
              <a:buNone/>
              <a:defRPr b="1"/>
            </a:lvl3pPr>
            <a:lvl4pPr lvl="3" algn="l">
              <a:lnSpc>
                <a:spcPct val="120000"/>
              </a:lnSpc>
              <a:spcBef>
                <a:spcPts val="400"/>
              </a:spcBef>
              <a:spcAft>
                <a:spcPts val="0"/>
              </a:spcAft>
              <a:buSzPts val="1100"/>
              <a:buFont typeface="Manrope"/>
              <a:buNone/>
              <a:defRPr b="1"/>
            </a:lvl4pPr>
            <a:lvl5pPr lvl="4" algn="l">
              <a:lnSpc>
                <a:spcPct val="120000"/>
              </a:lnSpc>
              <a:spcBef>
                <a:spcPts val="400"/>
              </a:spcBef>
              <a:spcAft>
                <a:spcPts val="0"/>
              </a:spcAft>
              <a:buSzPts val="1100"/>
              <a:buFont typeface="Manrope"/>
              <a:buNone/>
              <a:defRPr b="1"/>
            </a:lvl5pPr>
            <a:lvl6pPr lvl="5" algn="l">
              <a:lnSpc>
                <a:spcPct val="90000"/>
              </a:lnSpc>
              <a:spcBef>
                <a:spcPts val="400"/>
              </a:spcBef>
              <a:spcAft>
                <a:spcPts val="0"/>
              </a:spcAft>
              <a:buSzPts val="1100"/>
              <a:buFont typeface="Manrope"/>
              <a:buNone/>
              <a:defRPr sz="1100" b="1">
                <a:latin typeface="Manrope"/>
                <a:ea typeface="Manrope"/>
                <a:cs typeface="Manrope"/>
                <a:sym typeface="Manrope"/>
              </a:defRPr>
            </a:lvl6pPr>
            <a:lvl7pPr lvl="6" algn="l">
              <a:lnSpc>
                <a:spcPct val="90000"/>
              </a:lnSpc>
              <a:spcBef>
                <a:spcPts val="400"/>
              </a:spcBef>
              <a:spcAft>
                <a:spcPts val="0"/>
              </a:spcAft>
              <a:buSzPts val="1100"/>
              <a:buFont typeface="Manrope"/>
              <a:buNone/>
              <a:defRPr sz="1100" b="1">
                <a:latin typeface="Manrope"/>
                <a:ea typeface="Manrope"/>
                <a:cs typeface="Manrope"/>
                <a:sym typeface="Manrope"/>
              </a:defRPr>
            </a:lvl7pPr>
            <a:lvl8pPr lvl="7" algn="l">
              <a:lnSpc>
                <a:spcPct val="90000"/>
              </a:lnSpc>
              <a:spcBef>
                <a:spcPts val="400"/>
              </a:spcBef>
              <a:spcAft>
                <a:spcPts val="0"/>
              </a:spcAft>
              <a:buSzPts val="1100"/>
              <a:buFont typeface="Manrope"/>
              <a:buNone/>
              <a:defRPr sz="1100" b="1">
                <a:latin typeface="Manrope"/>
                <a:ea typeface="Manrope"/>
                <a:cs typeface="Manrope"/>
                <a:sym typeface="Manrope"/>
              </a:defRPr>
            </a:lvl8pPr>
            <a:lvl9pPr lvl="8" algn="l">
              <a:lnSpc>
                <a:spcPct val="90000"/>
              </a:lnSpc>
              <a:spcBef>
                <a:spcPts val="400"/>
              </a:spcBef>
              <a:spcAft>
                <a:spcPts val="0"/>
              </a:spcAft>
              <a:buSzPts val="1100"/>
              <a:buFont typeface="Manrope"/>
              <a:buNone/>
              <a:defRPr sz="1100" b="1">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 Logo Title Slide_Confident black">
  <p:cSld name="Logo Title Slide_Confident black">
    <p:bg>
      <p:bgPr>
        <a:solidFill>
          <a:schemeClr val="dk1"/>
        </a:solidFill>
        <a:effectLst/>
      </p:bgPr>
    </p:bg>
    <p:spTree>
      <p:nvGrpSpPr>
        <p:cNvPr id="1" name="Shape 25"/>
        <p:cNvGrpSpPr/>
        <p:nvPr/>
      </p:nvGrpSpPr>
      <p:grpSpPr>
        <a:xfrm>
          <a:off x="0" y="0"/>
          <a:ext cx="0" cy="0"/>
          <a:chOff x="0" y="0"/>
          <a:chExt cx="0" cy="0"/>
        </a:xfrm>
      </p:grpSpPr>
      <p:sp>
        <p:nvSpPr>
          <p:cNvPr id="26" name="Google Shape;26;p27"/>
          <p:cNvSpPr txBox="1">
            <a:spLocks noGrp="1"/>
          </p:cNvSpPr>
          <p:nvPr>
            <p:ph type="subTitle" idx="1"/>
          </p:nvPr>
        </p:nvSpPr>
        <p:spPr>
          <a:xfrm>
            <a:off x="6823920" y="410243"/>
            <a:ext cx="1911000" cy="251700"/>
          </a:xfrm>
          <a:prstGeom prst="rect">
            <a:avLst/>
          </a:prstGeom>
          <a:noFill/>
          <a:ln>
            <a:noFill/>
          </a:ln>
        </p:spPr>
        <p:txBody>
          <a:bodyPr spcFirstLastPara="1" wrap="square" lIns="0" tIns="0" rIns="0" bIns="0" anchor="t" anchorCtr="0">
            <a:normAutofit/>
          </a:bodyPr>
          <a:lstStyle>
            <a:lvl1pPr lvl="0" algn="r">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7" name="Google Shape;27;p27"/>
          <p:cNvSpPr txBox="1">
            <a:spLocks noGrp="1"/>
          </p:cNvSpPr>
          <p:nvPr>
            <p:ph type="ctrTitle"/>
          </p:nvPr>
        </p:nvSpPr>
        <p:spPr>
          <a:xfrm>
            <a:off x="409602" y="410242"/>
            <a:ext cx="5473800" cy="128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8" name="Google Shape;28;p27"/>
          <p:cNvSpPr/>
          <p:nvPr/>
        </p:nvSpPr>
        <p:spPr>
          <a:xfrm>
            <a:off x="409304" y="2550604"/>
            <a:ext cx="8325041" cy="2182653"/>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6.2 Three column_serene teal on mellow teal">
  <p:cSld name="Three column_serene teal on mellow teal">
    <p:bg>
      <p:bgPr>
        <a:solidFill>
          <a:srgbClr val="196254"/>
        </a:solidFill>
        <a:effectLst/>
      </p:bgPr>
    </p:bg>
    <p:spTree>
      <p:nvGrpSpPr>
        <p:cNvPr id="1" name="Shape 384"/>
        <p:cNvGrpSpPr/>
        <p:nvPr/>
      </p:nvGrpSpPr>
      <p:grpSpPr>
        <a:xfrm>
          <a:off x="0" y="0"/>
          <a:ext cx="0" cy="0"/>
          <a:chOff x="0" y="0"/>
          <a:chExt cx="0" cy="0"/>
        </a:xfrm>
      </p:grpSpPr>
      <p:sp>
        <p:nvSpPr>
          <p:cNvPr id="385" name="Google Shape;385;p81"/>
          <p:cNvSpPr/>
          <p:nvPr/>
        </p:nvSpPr>
        <p:spPr>
          <a:xfrm>
            <a:off x="409575" y="1165622"/>
            <a:ext cx="2607300" cy="3026700"/>
          </a:xfrm>
          <a:prstGeom prst="roundRect">
            <a:avLst>
              <a:gd name="adj" fmla="val 387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86" name="Google Shape;386;p81"/>
          <p:cNvSpPr/>
          <p:nvPr/>
        </p:nvSpPr>
        <p:spPr>
          <a:xfrm>
            <a:off x="3261910" y="1165622"/>
            <a:ext cx="2607300" cy="3026700"/>
          </a:xfrm>
          <a:prstGeom prst="roundRect">
            <a:avLst>
              <a:gd name="adj" fmla="val 387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87" name="Google Shape;387;p81"/>
          <p:cNvSpPr/>
          <p:nvPr/>
        </p:nvSpPr>
        <p:spPr>
          <a:xfrm>
            <a:off x="6114244" y="1165622"/>
            <a:ext cx="2607300" cy="3026700"/>
          </a:xfrm>
          <a:prstGeom prst="roundRect">
            <a:avLst>
              <a:gd name="adj" fmla="val 387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388" name="Google Shape;388;p8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389" name="Google Shape;389;p8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90" name="Google Shape;390;p81"/>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91" name="Google Shape;391;p81"/>
          <p:cNvSpPr txBox="1">
            <a:spLocks noGrp="1"/>
          </p:cNvSpPr>
          <p:nvPr>
            <p:ph type="body" idx="1"/>
          </p:nvPr>
        </p:nvSpPr>
        <p:spPr>
          <a:xfrm>
            <a:off x="409007" y="1693069"/>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92" name="Google Shape;392;p81"/>
          <p:cNvSpPr txBox="1">
            <a:spLocks noGrp="1"/>
          </p:cNvSpPr>
          <p:nvPr>
            <p:ph type="body" idx="2"/>
          </p:nvPr>
        </p:nvSpPr>
        <p:spPr>
          <a:xfrm>
            <a:off x="3271760" y="1695126"/>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93" name="Google Shape;393;p81"/>
          <p:cNvSpPr txBox="1">
            <a:spLocks noGrp="1"/>
          </p:cNvSpPr>
          <p:nvPr>
            <p:ph type="body" idx="3"/>
          </p:nvPr>
        </p:nvSpPr>
        <p:spPr>
          <a:xfrm>
            <a:off x="6120495" y="1694634"/>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394" name="Google Shape;394;p81"/>
          <p:cNvSpPr txBox="1">
            <a:spLocks noGrp="1"/>
          </p:cNvSpPr>
          <p:nvPr>
            <p:ph type="subTitle" idx="4"/>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395" name="Google Shape;395;p81"/>
          <p:cNvSpPr txBox="1">
            <a:spLocks noGrp="1"/>
          </p:cNvSpPr>
          <p:nvPr>
            <p:ph type="subTitle" idx="5"/>
          </p:nvPr>
        </p:nvSpPr>
        <p:spPr>
          <a:xfrm>
            <a:off x="4092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96" name="Google Shape;396;p81"/>
          <p:cNvSpPr txBox="1">
            <a:spLocks noGrp="1"/>
          </p:cNvSpPr>
          <p:nvPr>
            <p:ph type="subTitle" idx="6"/>
          </p:nvPr>
        </p:nvSpPr>
        <p:spPr>
          <a:xfrm>
            <a:off x="32650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397" name="Google Shape;397;p81"/>
          <p:cNvSpPr txBox="1">
            <a:spLocks noGrp="1"/>
          </p:cNvSpPr>
          <p:nvPr>
            <p:ph type="subTitle" idx="7"/>
          </p:nvPr>
        </p:nvSpPr>
        <p:spPr>
          <a:xfrm>
            <a:off x="611422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6.2 Three column_mellow teal on optimistic teal">
  <p:cSld name="Three column_mellow teal on optimistic teal">
    <p:bg>
      <p:bgPr>
        <a:solidFill>
          <a:srgbClr val="28A68D"/>
        </a:solidFill>
        <a:effectLst/>
      </p:bgPr>
    </p:bg>
    <p:spTree>
      <p:nvGrpSpPr>
        <p:cNvPr id="1" name="Shape 398"/>
        <p:cNvGrpSpPr/>
        <p:nvPr/>
      </p:nvGrpSpPr>
      <p:grpSpPr>
        <a:xfrm>
          <a:off x="0" y="0"/>
          <a:ext cx="0" cy="0"/>
          <a:chOff x="0" y="0"/>
          <a:chExt cx="0" cy="0"/>
        </a:xfrm>
      </p:grpSpPr>
      <p:sp>
        <p:nvSpPr>
          <p:cNvPr id="399" name="Google Shape;399;p82"/>
          <p:cNvSpPr/>
          <p:nvPr/>
        </p:nvSpPr>
        <p:spPr>
          <a:xfrm>
            <a:off x="409575" y="1165622"/>
            <a:ext cx="2607300" cy="3026700"/>
          </a:xfrm>
          <a:prstGeom prst="roundRect">
            <a:avLst>
              <a:gd name="adj" fmla="val 3870"/>
            </a:avLst>
          </a:prstGeom>
          <a:solidFill>
            <a:srgbClr val="196254"/>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400" name="Google Shape;400;p82"/>
          <p:cNvSpPr/>
          <p:nvPr/>
        </p:nvSpPr>
        <p:spPr>
          <a:xfrm>
            <a:off x="3261910" y="1165622"/>
            <a:ext cx="2607300" cy="3026700"/>
          </a:xfrm>
          <a:prstGeom prst="roundRect">
            <a:avLst>
              <a:gd name="adj" fmla="val 3870"/>
            </a:avLst>
          </a:prstGeom>
          <a:solidFill>
            <a:srgbClr val="196254"/>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401" name="Google Shape;401;p82"/>
          <p:cNvSpPr/>
          <p:nvPr/>
        </p:nvSpPr>
        <p:spPr>
          <a:xfrm>
            <a:off x="6114244" y="1165622"/>
            <a:ext cx="2607300" cy="3026700"/>
          </a:xfrm>
          <a:prstGeom prst="roundRect">
            <a:avLst>
              <a:gd name="adj" fmla="val 3870"/>
            </a:avLst>
          </a:prstGeom>
          <a:solidFill>
            <a:srgbClr val="196254"/>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402" name="Google Shape;402;p8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403" name="Google Shape;403;p8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04" name="Google Shape;404;p82"/>
          <p:cNvSpPr txBox="1">
            <a:spLocks noGrp="1"/>
          </p:cNvSpPr>
          <p:nvPr>
            <p:ph type="title"/>
          </p:nvPr>
        </p:nvSpPr>
        <p:spPr>
          <a:xfrm>
            <a:off x="409575" y="411956"/>
            <a:ext cx="54738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05" name="Google Shape;405;p82"/>
          <p:cNvSpPr txBox="1">
            <a:spLocks noGrp="1"/>
          </p:cNvSpPr>
          <p:nvPr>
            <p:ph type="body" idx="1"/>
          </p:nvPr>
        </p:nvSpPr>
        <p:spPr>
          <a:xfrm>
            <a:off x="409007" y="1693069"/>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406" name="Google Shape;406;p82"/>
          <p:cNvSpPr txBox="1">
            <a:spLocks noGrp="1"/>
          </p:cNvSpPr>
          <p:nvPr>
            <p:ph type="body" idx="2"/>
          </p:nvPr>
        </p:nvSpPr>
        <p:spPr>
          <a:xfrm>
            <a:off x="3271760" y="1695126"/>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407" name="Google Shape;407;p82"/>
          <p:cNvSpPr txBox="1">
            <a:spLocks noGrp="1"/>
          </p:cNvSpPr>
          <p:nvPr>
            <p:ph type="body" idx="3"/>
          </p:nvPr>
        </p:nvSpPr>
        <p:spPr>
          <a:xfrm>
            <a:off x="6120495" y="1694634"/>
            <a:ext cx="2607600" cy="2499000"/>
          </a:xfrm>
          <a:prstGeom prst="rect">
            <a:avLst/>
          </a:prstGeom>
          <a:noFill/>
          <a:ln>
            <a:noFill/>
          </a:ln>
        </p:spPr>
        <p:txBody>
          <a:bodyPr spcFirstLastPara="1" wrap="square" lIns="202500" tIns="0" rIns="202500" bIns="202500" anchor="t" anchorCtr="0">
            <a:norm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408" name="Google Shape;408;p82"/>
          <p:cNvSpPr txBox="1">
            <a:spLocks noGrp="1"/>
          </p:cNvSpPr>
          <p:nvPr>
            <p:ph type="subTitle" idx="4"/>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09" name="Google Shape;409;p82"/>
          <p:cNvSpPr txBox="1">
            <a:spLocks noGrp="1"/>
          </p:cNvSpPr>
          <p:nvPr>
            <p:ph type="subTitle" idx="5"/>
          </p:nvPr>
        </p:nvSpPr>
        <p:spPr>
          <a:xfrm>
            <a:off x="4092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410" name="Google Shape;410;p82"/>
          <p:cNvSpPr txBox="1">
            <a:spLocks noGrp="1"/>
          </p:cNvSpPr>
          <p:nvPr>
            <p:ph type="subTitle" idx="6"/>
          </p:nvPr>
        </p:nvSpPr>
        <p:spPr>
          <a:xfrm>
            <a:off x="326507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
        <p:nvSpPr>
          <p:cNvPr id="411" name="Google Shape;411;p82"/>
          <p:cNvSpPr txBox="1">
            <a:spLocks noGrp="1"/>
          </p:cNvSpPr>
          <p:nvPr>
            <p:ph type="subTitle" idx="7"/>
          </p:nvPr>
        </p:nvSpPr>
        <p:spPr>
          <a:xfrm>
            <a:off x="6114225" y="1170975"/>
            <a:ext cx="2607300" cy="524400"/>
          </a:xfrm>
          <a:prstGeom prst="rect">
            <a:avLst/>
          </a:prstGeom>
          <a:noFill/>
          <a:ln>
            <a:noFill/>
          </a:ln>
        </p:spPr>
        <p:txBody>
          <a:bodyPr spcFirstLastPara="1" wrap="square" lIns="201600" tIns="201600" rIns="201600" bIns="201600" anchor="t" anchorCtr="0">
            <a:noAutofit/>
          </a:bodyPr>
          <a:lstStyle>
            <a:lvl1pPr lvl="0" algn="l">
              <a:lnSpc>
                <a:spcPct val="120000"/>
              </a:lnSpc>
              <a:spcBef>
                <a:spcPts val="800"/>
              </a:spcBef>
              <a:spcAft>
                <a:spcPts val="0"/>
              </a:spcAft>
              <a:buClr>
                <a:schemeClr val="accent1"/>
              </a:buClr>
              <a:buSzPts val="1100"/>
              <a:buFont typeface="Manrope"/>
              <a:buNone/>
              <a:defRPr b="1">
                <a:solidFill>
                  <a:schemeClr val="accent1"/>
                </a:solidFill>
              </a:defRPr>
            </a:lvl1pPr>
            <a:lvl2pPr lvl="1" algn="l">
              <a:lnSpc>
                <a:spcPct val="120000"/>
              </a:lnSpc>
              <a:spcBef>
                <a:spcPts val="400"/>
              </a:spcBef>
              <a:spcAft>
                <a:spcPts val="0"/>
              </a:spcAft>
              <a:buClr>
                <a:schemeClr val="accent1"/>
              </a:buClr>
              <a:buSzPts val="1100"/>
              <a:buFont typeface="Manrope"/>
              <a:buNone/>
              <a:defRPr b="1">
                <a:solidFill>
                  <a:schemeClr val="accent1"/>
                </a:solidFill>
              </a:defRPr>
            </a:lvl2pPr>
            <a:lvl3pPr lvl="2" algn="l">
              <a:lnSpc>
                <a:spcPct val="120000"/>
              </a:lnSpc>
              <a:spcBef>
                <a:spcPts val="400"/>
              </a:spcBef>
              <a:spcAft>
                <a:spcPts val="0"/>
              </a:spcAft>
              <a:buClr>
                <a:schemeClr val="accent1"/>
              </a:buClr>
              <a:buSzPts val="1100"/>
              <a:buFont typeface="Manrope"/>
              <a:buNone/>
              <a:defRPr b="1">
                <a:solidFill>
                  <a:schemeClr val="accent1"/>
                </a:solidFill>
              </a:defRPr>
            </a:lvl3pPr>
            <a:lvl4pPr lvl="3" algn="l">
              <a:lnSpc>
                <a:spcPct val="120000"/>
              </a:lnSpc>
              <a:spcBef>
                <a:spcPts val="400"/>
              </a:spcBef>
              <a:spcAft>
                <a:spcPts val="0"/>
              </a:spcAft>
              <a:buClr>
                <a:schemeClr val="accent1"/>
              </a:buClr>
              <a:buSzPts val="1100"/>
              <a:buFont typeface="Manrope"/>
              <a:buNone/>
              <a:defRPr b="1">
                <a:solidFill>
                  <a:schemeClr val="accent1"/>
                </a:solidFill>
              </a:defRPr>
            </a:lvl4pPr>
            <a:lvl5pPr lvl="4" algn="l">
              <a:lnSpc>
                <a:spcPct val="120000"/>
              </a:lnSpc>
              <a:spcBef>
                <a:spcPts val="400"/>
              </a:spcBef>
              <a:spcAft>
                <a:spcPts val="0"/>
              </a:spcAft>
              <a:buClr>
                <a:schemeClr val="accent1"/>
              </a:buClr>
              <a:buSzPts val="1100"/>
              <a:buFont typeface="Manrope"/>
              <a:buNone/>
              <a:defRPr b="1">
                <a:solidFill>
                  <a:schemeClr val="accent1"/>
                </a:solidFill>
              </a:defRPr>
            </a:lvl5pPr>
            <a:lvl6pPr lvl="5"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6pPr>
            <a:lvl7pPr lvl="6"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7pPr>
            <a:lvl8pPr lvl="7"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8pPr>
            <a:lvl9pPr lvl="8" algn="l">
              <a:lnSpc>
                <a:spcPct val="90000"/>
              </a:lnSpc>
              <a:spcBef>
                <a:spcPts val="400"/>
              </a:spcBef>
              <a:spcAft>
                <a:spcPts val="0"/>
              </a:spcAft>
              <a:buClr>
                <a:schemeClr val="accent1"/>
              </a:buClr>
              <a:buSzPts val="1100"/>
              <a:buFont typeface="Manrope"/>
              <a:buNone/>
              <a:defRPr sz="1100" b="1">
                <a:solidFill>
                  <a:schemeClr val="accent1"/>
                </a:solidFill>
                <a:latin typeface="Manrope"/>
                <a:ea typeface="Manrope"/>
                <a:cs typeface="Manrope"/>
                <a:sym typeface="Manrop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7. Big quote_calm white">
  <p:cSld name="1_Big quote_calm white">
    <p:bg>
      <p:bgPr>
        <a:solidFill>
          <a:schemeClr val="lt1"/>
        </a:solidFill>
        <a:effectLst/>
      </p:bgPr>
    </p:bg>
    <p:spTree>
      <p:nvGrpSpPr>
        <p:cNvPr id="1" name="Shape 412"/>
        <p:cNvGrpSpPr/>
        <p:nvPr/>
      </p:nvGrpSpPr>
      <p:grpSpPr>
        <a:xfrm>
          <a:off x="0" y="0"/>
          <a:ext cx="0" cy="0"/>
          <a:chOff x="0" y="0"/>
          <a:chExt cx="0" cy="0"/>
        </a:xfrm>
      </p:grpSpPr>
      <p:sp>
        <p:nvSpPr>
          <p:cNvPr id="413" name="Google Shape;413;p83"/>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14" name="Google Shape;414;p8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415" name="Google Shape;415;p83"/>
          <p:cNvSpPr txBox="1">
            <a:spLocks noGrp="1"/>
          </p:cNvSpPr>
          <p:nvPr>
            <p:ph type="title"/>
          </p:nvPr>
        </p:nvSpPr>
        <p:spPr>
          <a:xfrm>
            <a:off x="409575" y="409575"/>
            <a:ext cx="20241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16" name="Google Shape;416;p8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17" name="Google Shape;417;p83"/>
          <p:cNvSpPr txBox="1">
            <a:spLocks noGrp="1"/>
          </p:cNvSpPr>
          <p:nvPr>
            <p:ph type="title" idx="2"/>
          </p:nvPr>
        </p:nvSpPr>
        <p:spPr>
          <a:xfrm>
            <a:off x="410700" y="1509725"/>
            <a:ext cx="8323200" cy="2124000"/>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SzPts val="3300"/>
              <a:buNone/>
              <a:defRPr sz="3300"/>
            </a:lvl1pPr>
            <a:lvl2pPr lvl="1" algn="ctr">
              <a:lnSpc>
                <a:spcPct val="100000"/>
              </a:lnSpc>
              <a:spcBef>
                <a:spcPts val="0"/>
              </a:spcBef>
              <a:spcAft>
                <a:spcPts val="0"/>
              </a:spcAft>
              <a:buSzPts val="500"/>
              <a:buNone/>
              <a:defRPr/>
            </a:lvl2pPr>
            <a:lvl3pPr lvl="2" algn="ctr">
              <a:lnSpc>
                <a:spcPct val="100000"/>
              </a:lnSpc>
              <a:spcBef>
                <a:spcPts val="0"/>
              </a:spcBef>
              <a:spcAft>
                <a:spcPts val="0"/>
              </a:spcAft>
              <a:buSzPts val="500"/>
              <a:buNone/>
              <a:defRPr/>
            </a:lvl3pPr>
            <a:lvl4pPr lvl="3" algn="ctr">
              <a:lnSpc>
                <a:spcPct val="100000"/>
              </a:lnSpc>
              <a:spcBef>
                <a:spcPts val="0"/>
              </a:spcBef>
              <a:spcAft>
                <a:spcPts val="0"/>
              </a:spcAft>
              <a:buSzPts val="500"/>
              <a:buNone/>
              <a:defRPr/>
            </a:lvl4pPr>
            <a:lvl5pPr lvl="4" algn="ctr">
              <a:lnSpc>
                <a:spcPct val="100000"/>
              </a:lnSpc>
              <a:spcBef>
                <a:spcPts val="0"/>
              </a:spcBef>
              <a:spcAft>
                <a:spcPts val="0"/>
              </a:spcAft>
              <a:buSzPts val="500"/>
              <a:buNone/>
              <a:defRPr/>
            </a:lvl5pPr>
            <a:lvl6pPr lvl="5" algn="ctr">
              <a:lnSpc>
                <a:spcPct val="100000"/>
              </a:lnSpc>
              <a:spcBef>
                <a:spcPts val="0"/>
              </a:spcBef>
              <a:spcAft>
                <a:spcPts val="0"/>
              </a:spcAft>
              <a:buSzPts val="500"/>
              <a:buNone/>
              <a:defRPr/>
            </a:lvl6pPr>
            <a:lvl7pPr lvl="6" algn="ctr">
              <a:lnSpc>
                <a:spcPct val="100000"/>
              </a:lnSpc>
              <a:spcBef>
                <a:spcPts val="0"/>
              </a:spcBef>
              <a:spcAft>
                <a:spcPts val="0"/>
              </a:spcAft>
              <a:buSzPts val="500"/>
              <a:buNone/>
              <a:defRPr/>
            </a:lvl7pPr>
            <a:lvl8pPr lvl="7" algn="ctr">
              <a:lnSpc>
                <a:spcPct val="100000"/>
              </a:lnSpc>
              <a:spcBef>
                <a:spcPts val="0"/>
              </a:spcBef>
              <a:spcAft>
                <a:spcPts val="0"/>
              </a:spcAft>
              <a:buSzPts val="500"/>
              <a:buNone/>
              <a:defRPr/>
            </a:lvl8pPr>
            <a:lvl9pPr lvl="8" algn="ctr">
              <a:lnSpc>
                <a:spcPct val="100000"/>
              </a:lnSpc>
              <a:spcBef>
                <a:spcPts val="0"/>
              </a:spcBef>
              <a:spcAft>
                <a:spcPts val="0"/>
              </a:spcAft>
              <a:buSzPts val="500"/>
              <a:buNone/>
              <a:defRPr/>
            </a:lvl9pPr>
          </a:lstStyle>
          <a:p>
            <a:endParaRPr/>
          </a:p>
        </p:txBody>
      </p:sp>
      <p:sp>
        <p:nvSpPr>
          <p:cNvPr id="418" name="Google Shape;418;p83"/>
          <p:cNvSpPr txBox="1">
            <a:spLocks noGrp="1"/>
          </p:cNvSpPr>
          <p:nvPr>
            <p:ph type="subTitle" idx="1"/>
          </p:nvPr>
        </p:nvSpPr>
        <p:spPr>
          <a:xfrm>
            <a:off x="419450" y="3809200"/>
            <a:ext cx="8321400" cy="585600"/>
          </a:xfrm>
          <a:prstGeom prst="rect">
            <a:avLst/>
          </a:prstGeom>
          <a:noFill/>
          <a:ln>
            <a:noFill/>
          </a:ln>
        </p:spPr>
        <p:txBody>
          <a:bodyPr spcFirstLastPara="1" wrap="square" lIns="0" tIns="0" rIns="0" bIns="0" anchor="b" anchorCtr="0">
            <a:normAutofit/>
          </a:bodyPr>
          <a:lstStyle>
            <a:lvl1pPr lvl="0" algn="ctr">
              <a:lnSpc>
                <a:spcPct val="120000"/>
              </a:lnSpc>
              <a:spcBef>
                <a:spcPts val="800"/>
              </a:spcBef>
              <a:spcAft>
                <a:spcPts val="0"/>
              </a:spcAft>
              <a:buSzPts val="1200"/>
              <a:buNone/>
              <a:defRPr sz="1200" b="1"/>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6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7. Big quote_serene teal">
  <p:cSld name="Big quote_serene teal">
    <p:bg>
      <p:bgPr>
        <a:solidFill>
          <a:schemeClr val="lt1"/>
        </a:solidFill>
        <a:effectLst/>
      </p:bgPr>
    </p:bg>
    <p:spTree>
      <p:nvGrpSpPr>
        <p:cNvPr id="1" name="Shape 419"/>
        <p:cNvGrpSpPr/>
        <p:nvPr/>
      </p:nvGrpSpPr>
      <p:grpSpPr>
        <a:xfrm>
          <a:off x="0" y="0"/>
          <a:ext cx="0" cy="0"/>
          <a:chOff x="0" y="0"/>
          <a:chExt cx="0" cy="0"/>
        </a:xfrm>
      </p:grpSpPr>
      <p:sp>
        <p:nvSpPr>
          <p:cNvPr id="420" name="Google Shape;420;p84"/>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1" name="Google Shape;421;p84"/>
          <p:cNvSpPr txBox="1">
            <a:spLocks noGrp="1"/>
          </p:cNvSpPr>
          <p:nvPr>
            <p:ph type="title"/>
          </p:nvPr>
        </p:nvSpPr>
        <p:spPr>
          <a:xfrm>
            <a:off x="409575" y="409575"/>
            <a:ext cx="20241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22" name="Google Shape;422;p8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423" name="Google Shape;423;p8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24" name="Google Shape;424;p84"/>
          <p:cNvSpPr txBox="1">
            <a:spLocks noGrp="1"/>
          </p:cNvSpPr>
          <p:nvPr>
            <p:ph type="title" idx="2"/>
          </p:nvPr>
        </p:nvSpPr>
        <p:spPr>
          <a:xfrm>
            <a:off x="410700" y="1509725"/>
            <a:ext cx="8323200" cy="2124000"/>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Clr>
                <a:schemeClr val="accent1"/>
              </a:buClr>
              <a:buSzPts val="3300"/>
              <a:buNone/>
              <a:defRPr sz="3300">
                <a:solidFill>
                  <a:schemeClr val="accent1"/>
                </a:solidFill>
              </a:defRPr>
            </a:lvl1pPr>
            <a:lvl2pPr lvl="1" algn="ctr">
              <a:lnSpc>
                <a:spcPct val="100000"/>
              </a:lnSpc>
              <a:spcBef>
                <a:spcPts val="0"/>
              </a:spcBef>
              <a:spcAft>
                <a:spcPts val="0"/>
              </a:spcAft>
              <a:buClr>
                <a:schemeClr val="lt1"/>
              </a:buClr>
              <a:buSzPts val="500"/>
              <a:buNone/>
              <a:defRPr>
                <a:solidFill>
                  <a:schemeClr val="lt1"/>
                </a:solidFill>
              </a:defRPr>
            </a:lvl2pPr>
            <a:lvl3pPr lvl="2" algn="ctr">
              <a:lnSpc>
                <a:spcPct val="100000"/>
              </a:lnSpc>
              <a:spcBef>
                <a:spcPts val="0"/>
              </a:spcBef>
              <a:spcAft>
                <a:spcPts val="0"/>
              </a:spcAft>
              <a:buClr>
                <a:schemeClr val="lt1"/>
              </a:buClr>
              <a:buSzPts val="500"/>
              <a:buNone/>
              <a:defRPr>
                <a:solidFill>
                  <a:schemeClr val="lt1"/>
                </a:solidFill>
              </a:defRPr>
            </a:lvl3pPr>
            <a:lvl4pPr lvl="3" algn="ctr">
              <a:lnSpc>
                <a:spcPct val="100000"/>
              </a:lnSpc>
              <a:spcBef>
                <a:spcPts val="0"/>
              </a:spcBef>
              <a:spcAft>
                <a:spcPts val="0"/>
              </a:spcAft>
              <a:buClr>
                <a:schemeClr val="lt1"/>
              </a:buClr>
              <a:buSzPts val="500"/>
              <a:buNone/>
              <a:defRPr>
                <a:solidFill>
                  <a:schemeClr val="lt1"/>
                </a:solidFill>
              </a:defRPr>
            </a:lvl4pPr>
            <a:lvl5pPr lvl="4" algn="ctr">
              <a:lnSpc>
                <a:spcPct val="100000"/>
              </a:lnSpc>
              <a:spcBef>
                <a:spcPts val="0"/>
              </a:spcBef>
              <a:spcAft>
                <a:spcPts val="0"/>
              </a:spcAft>
              <a:buClr>
                <a:schemeClr val="lt1"/>
              </a:buClr>
              <a:buSzPts val="500"/>
              <a:buNone/>
              <a:defRPr>
                <a:solidFill>
                  <a:schemeClr val="lt1"/>
                </a:solidFill>
              </a:defRPr>
            </a:lvl5pPr>
            <a:lvl6pPr lvl="5" algn="ctr">
              <a:lnSpc>
                <a:spcPct val="100000"/>
              </a:lnSpc>
              <a:spcBef>
                <a:spcPts val="0"/>
              </a:spcBef>
              <a:spcAft>
                <a:spcPts val="0"/>
              </a:spcAft>
              <a:buClr>
                <a:schemeClr val="lt1"/>
              </a:buClr>
              <a:buSzPts val="500"/>
              <a:buNone/>
              <a:defRPr>
                <a:solidFill>
                  <a:schemeClr val="lt1"/>
                </a:solidFill>
              </a:defRPr>
            </a:lvl6pPr>
            <a:lvl7pPr lvl="6" algn="ctr">
              <a:lnSpc>
                <a:spcPct val="100000"/>
              </a:lnSpc>
              <a:spcBef>
                <a:spcPts val="0"/>
              </a:spcBef>
              <a:spcAft>
                <a:spcPts val="0"/>
              </a:spcAft>
              <a:buClr>
                <a:schemeClr val="lt1"/>
              </a:buClr>
              <a:buSzPts val="500"/>
              <a:buNone/>
              <a:defRPr>
                <a:solidFill>
                  <a:schemeClr val="lt1"/>
                </a:solidFill>
              </a:defRPr>
            </a:lvl7pPr>
            <a:lvl8pPr lvl="7" algn="ctr">
              <a:lnSpc>
                <a:spcPct val="100000"/>
              </a:lnSpc>
              <a:spcBef>
                <a:spcPts val="0"/>
              </a:spcBef>
              <a:spcAft>
                <a:spcPts val="0"/>
              </a:spcAft>
              <a:buClr>
                <a:schemeClr val="lt1"/>
              </a:buClr>
              <a:buSzPts val="500"/>
              <a:buNone/>
              <a:defRPr>
                <a:solidFill>
                  <a:schemeClr val="lt1"/>
                </a:solidFill>
              </a:defRPr>
            </a:lvl8pPr>
            <a:lvl9pPr lvl="8" algn="ctr">
              <a:lnSpc>
                <a:spcPct val="100000"/>
              </a:lnSpc>
              <a:spcBef>
                <a:spcPts val="0"/>
              </a:spcBef>
              <a:spcAft>
                <a:spcPts val="0"/>
              </a:spcAft>
              <a:buClr>
                <a:schemeClr val="lt1"/>
              </a:buClr>
              <a:buSzPts val="500"/>
              <a:buNone/>
              <a:defRPr>
                <a:solidFill>
                  <a:schemeClr val="lt1"/>
                </a:solidFill>
              </a:defRPr>
            </a:lvl9pPr>
          </a:lstStyle>
          <a:p>
            <a:endParaRPr/>
          </a:p>
        </p:txBody>
      </p:sp>
      <p:sp>
        <p:nvSpPr>
          <p:cNvPr id="425" name="Google Shape;425;p84"/>
          <p:cNvSpPr txBox="1">
            <a:spLocks noGrp="1"/>
          </p:cNvSpPr>
          <p:nvPr>
            <p:ph type="subTitle" idx="1"/>
          </p:nvPr>
        </p:nvSpPr>
        <p:spPr>
          <a:xfrm>
            <a:off x="419450" y="3809200"/>
            <a:ext cx="8321400" cy="585600"/>
          </a:xfrm>
          <a:prstGeom prst="rect">
            <a:avLst/>
          </a:prstGeom>
          <a:noFill/>
          <a:ln>
            <a:noFill/>
          </a:ln>
        </p:spPr>
        <p:txBody>
          <a:bodyPr spcFirstLastPara="1" wrap="square" lIns="0" tIns="0" rIns="0" bIns="0" anchor="b" anchorCtr="0">
            <a:normAutofit/>
          </a:bodyPr>
          <a:lstStyle>
            <a:lvl1pPr lvl="0" algn="ctr">
              <a:lnSpc>
                <a:spcPct val="120000"/>
              </a:lnSpc>
              <a:spcBef>
                <a:spcPts val="800"/>
              </a:spcBef>
              <a:spcAft>
                <a:spcPts val="0"/>
              </a:spcAft>
              <a:buClr>
                <a:schemeClr val="lt1"/>
              </a:buClr>
              <a:buSzPts val="1200"/>
              <a:buNone/>
              <a:defRPr sz="1200" b="1">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7. Big quote_Blue">
  <p:cSld name="Big quote_Blue">
    <p:bg>
      <p:bgPr>
        <a:solidFill>
          <a:schemeClr val="lt1"/>
        </a:solidFill>
        <a:effectLst/>
      </p:bgPr>
    </p:bg>
    <p:spTree>
      <p:nvGrpSpPr>
        <p:cNvPr id="1" name="Shape 426"/>
        <p:cNvGrpSpPr/>
        <p:nvPr/>
      </p:nvGrpSpPr>
      <p:grpSpPr>
        <a:xfrm>
          <a:off x="0" y="0"/>
          <a:ext cx="0" cy="0"/>
          <a:chOff x="0" y="0"/>
          <a:chExt cx="0" cy="0"/>
        </a:xfrm>
      </p:grpSpPr>
      <p:sp>
        <p:nvSpPr>
          <p:cNvPr id="427" name="Google Shape;427;p85"/>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rgbClr val="05206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8" name="Google Shape;428;p85"/>
          <p:cNvSpPr txBox="1">
            <a:spLocks noGrp="1"/>
          </p:cNvSpPr>
          <p:nvPr>
            <p:ph type="title"/>
          </p:nvPr>
        </p:nvSpPr>
        <p:spPr>
          <a:xfrm>
            <a:off x="409575" y="409575"/>
            <a:ext cx="20241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29" name="Google Shape;429;p8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30" name="Google Shape;430;p8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431" name="Google Shape;431;p85"/>
          <p:cNvSpPr txBox="1">
            <a:spLocks noGrp="1"/>
          </p:cNvSpPr>
          <p:nvPr>
            <p:ph type="title" idx="2"/>
          </p:nvPr>
        </p:nvSpPr>
        <p:spPr>
          <a:xfrm>
            <a:off x="410700" y="1509725"/>
            <a:ext cx="8323200" cy="2124000"/>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Clr>
                <a:schemeClr val="accent5"/>
              </a:buClr>
              <a:buSzPts val="3300"/>
              <a:buNone/>
              <a:defRPr sz="3300">
                <a:solidFill>
                  <a:schemeClr val="accent5"/>
                </a:solidFill>
              </a:defRPr>
            </a:lvl1pPr>
            <a:lvl2pPr lvl="1" algn="ctr">
              <a:lnSpc>
                <a:spcPct val="100000"/>
              </a:lnSpc>
              <a:spcBef>
                <a:spcPts val="0"/>
              </a:spcBef>
              <a:spcAft>
                <a:spcPts val="0"/>
              </a:spcAft>
              <a:buClr>
                <a:schemeClr val="lt1"/>
              </a:buClr>
              <a:buSzPts val="500"/>
              <a:buNone/>
              <a:defRPr>
                <a:solidFill>
                  <a:schemeClr val="lt1"/>
                </a:solidFill>
              </a:defRPr>
            </a:lvl2pPr>
            <a:lvl3pPr lvl="2" algn="ctr">
              <a:lnSpc>
                <a:spcPct val="100000"/>
              </a:lnSpc>
              <a:spcBef>
                <a:spcPts val="0"/>
              </a:spcBef>
              <a:spcAft>
                <a:spcPts val="0"/>
              </a:spcAft>
              <a:buClr>
                <a:schemeClr val="lt1"/>
              </a:buClr>
              <a:buSzPts val="500"/>
              <a:buNone/>
              <a:defRPr>
                <a:solidFill>
                  <a:schemeClr val="lt1"/>
                </a:solidFill>
              </a:defRPr>
            </a:lvl3pPr>
            <a:lvl4pPr lvl="3" algn="ctr">
              <a:lnSpc>
                <a:spcPct val="100000"/>
              </a:lnSpc>
              <a:spcBef>
                <a:spcPts val="0"/>
              </a:spcBef>
              <a:spcAft>
                <a:spcPts val="0"/>
              </a:spcAft>
              <a:buClr>
                <a:schemeClr val="lt1"/>
              </a:buClr>
              <a:buSzPts val="500"/>
              <a:buNone/>
              <a:defRPr>
                <a:solidFill>
                  <a:schemeClr val="lt1"/>
                </a:solidFill>
              </a:defRPr>
            </a:lvl4pPr>
            <a:lvl5pPr lvl="4" algn="ctr">
              <a:lnSpc>
                <a:spcPct val="100000"/>
              </a:lnSpc>
              <a:spcBef>
                <a:spcPts val="0"/>
              </a:spcBef>
              <a:spcAft>
                <a:spcPts val="0"/>
              </a:spcAft>
              <a:buClr>
                <a:schemeClr val="lt1"/>
              </a:buClr>
              <a:buSzPts val="500"/>
              <a:buNone/>
              <a:defRPr>
                <a:solidFill>
                  <a:schemeClr val="lt1"/>
                </a:solidFill>
              </a:defRPr>
            </a:lvl5pPr>
            <a:lvl6pPr lvl="5" algn="ctr">
              <a:lnSpc>
                <a:spcPct val="100000"/>
              </a:lnSpc>
              <a:spcBef>
                <a:spcPts val="0"/>
              </a:spcBef>
              <a:spcAft>
                <a:spcPts val="0"/>
              </a:spcAft>
              <a:buClr>
                <a:schemeClr val="lt1"/>
              </a:buClr>
              <a:buSzPts val="500"/>
              <a:buNone/>
              <a:defRPr>
                <a:solidFill>
                  <a:schemeClr val="lt1"/>
                </a:solidFill>
              </a:defRPr>
            </a:lvl6pPr>
            <a:lvl7pPr lvl="6" algn="ctr">
              <a:lnSpc>
                <a:spcPct val="100000"/>
              </a:lnSpc>
              <a:spcBef>
                <a:spcPts val="0"/>
              </a:spcBef>
              <a:spcAft>
                <a:spcPts val="0"/>
              </a:spcAft>
              <a:buClr>
                <a:schemeClr val="lt1"/>
              </a:buClr>
              <a:buSzPts val="500"/>
              <a:buNone/>
              <a:defRPr>
                <a:solidFill>
                  <a:schemeClr val="lt1"/>
                </a:solidFill>
              </a:defRPr>
            </a:lvl7pPr>
            <a:lvl8pPr lvl="7" algn="ctr">
              <a:lnSpc>
                <a:spcPct val="100000"/>
              </a:lnSpc>
              <a:spcBef>
                <a:spcPts val="0"/>
              </a:spcBef>
              <a:spcAft>
                <a:spcPts val="0"/>
              </a:spcAft>
              <a:buClr>
                <a:schemeClr val="lt1"/>
              </a:buClr>
              <a:buSzPts val="500"/>
              <a:buNone/>
              <a:defRPr>
                <a:solidFill>
                  <a:schemeClr val="lt1"/>
                </a:solidFill>
              </a:defRPr>
            </a:lvl8pPr>
            <a:lvl9pPr lvl="8" algn="ctr">
              <a:lnSpc>
                <a:spcPct val="100000"/>
              </a:lnSpc>
              <a:spcBef>
                <a:spcPts val="0"/>
              </a:spcBef>
              <a:spcAft>
                <a:spcPts val="0"/>
              </a:spcAft>
              <a:buClr>
                <a:schemeClr val="lt1"/>
              </a:buClr>
              <a:buSzPts val="500"/>
              <a:buNone/>
              <a:defRPr>
                <a:solidFill>
                  <a:schemeClr val="lt1"/>
                </a:solidFill>
              </a:defRPr>
            </a:lvl9pPr>
          </a:lstStyle>
          <a:p>
            <a:endParaRPr/>
          </a:p>
        </p:txBody>
      </p:sp>
      <p:sp>
        <p:nvSpPr>
          <p:cNvPr id="432" name="Google Shape;432;p85"/>
          <p:cNvSpPr txBox="1">
            <a:spLocks noGrp="1"/>
          </p:cNvSpPr>
          <p:nvPr>
            <p:ph type="subTitle" idx="1"/>
          </p:nvPr>
        </p:nvSpPr>
        <p:spPr>
          <a:xfrm>
            <a:off x="419450" y="3809200"/>
            <a:ext cx="8321400" cy="585600"/>
          </a:xfrm>
          <a:prstGeom prst="rect">
            <a:avLst/>
          </a:prstGeom>
          <a:noFill/>
          <a:ln>
            <a:noFill/>
          </a:ln>
        </p:spPr>
        <p:txBody>
          <a:bodyPr spcFirstLastPara="1" wrap="square" lIns="0" tIns="0" rIns="0" bIns="0" anchor="b" anchorCtr="0">
            <a:normAutofit/>
          </a:bodyPr>
          <a:lstStyle>
            <a:lvl1pPr lvl="0" algn="ctr">
              <a:lnSpc>
                <a:spcPct val="120000"/>
              </a:lnSpc>
              <a:spcBef>
                <a:spcPts val="800"/>
              </a:spcBef>
              <a:spcAft>
                <a:spcPts val="0"/>
              </a:spcAft>
              <a:buClr>
                <a:schemeClr val="lt1"/>
              </a:buClr>
              <a:buSzPts val="1200"/>
              <a:buNone/>
              <a:defRPr sz="1200" b="1">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 Big quote_Lilac">
  <p:cSld name="Big quote_Lilac">
    <p:bg>
      <p:bgPr>
        <a:solidFill>
          <a:schemeClr val="lt1"/>
        </a:solidFill>
        <a:effectLst/>
      </p:bgPr>
    </p:bg>
    <p:spTree>
      <p:nvGrpSpPr>
        <p:cNvPr id="1" name="Shape 433"/>
        <p:cNvGrpSpPr/>
        <p:nvPr/>
      </p:nvGrpSpPr>
      <p:grpSpPr>
        <a:xfrm>
          <a:off x="0" y="0"/>
          <a:ext cx="0" cy="0"/>
          <a:chOff x="0" y="0"/>
          <a:chExt cx="0" cy="0"/>
        </a:xfrm>
      </p:grpSpPr>
      <p:sp>
        <p:nvSpPr>
          <p:cNvPr id="434" name="Google Shape;434;p86"/>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rgbClr val="44178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35" name="Google Shape;435;p86"/>
          <p:cNvSpPr txBox="1">
            <a:spLocks noGrp="1"/>
          </p:cNvSpPr>
          <p:nvPr>
            <p:ph type="title"/>
          </p:nvPr>
        </p:nvSpPr>
        <p:spPr>
          <a:xfrm>
            <a:off x="409575" y="409575"/>
            <a:ext cx="20241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36" name="Google Shape;436;p8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37" name="Google Shape;437;p8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438" name="Google Shape;438;p86"/>
          <p:cNvSpPr txBox="1">
            <a:spLocks noGrp="1"/>
          </p:cNvSpPr>
          <p:nvPr>
            <p:ph type="title" idx="2"/>
          </p:nvPr>
        </p:nvSpPr>
        <p:spPr>
          <a:xfrm>
            <a:off x="410700" y="1509725"/>
            <a:ext cx="8323200" cy="2124000"/>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Clr>
                <a:schemeClr val="accent4"/>
              </a:buClr>
              <a:buSzPts val="3300"/>
              <a:buNone/>
              <a:defRPr sz="3300">
                <a:solidFill>
                  <a:schemeClr val="accent4"/>
                </a:solidFill>
              </a:defRPr>
            </a:lvl1pPr>
            <a:lvl2pPr lvl="1" algn="ctr">
              <a:lnSpc>
                <a:spcPct val="100000"/>
              </a:lnSpc>
              <a:spcBef>
                <a:spcPts val="0"/>
              </a:spcBef>
              <a:spcAft>
                <a:spcPts val="0"/>
              </a:spcAft>
              <a:buClr>
                <a:schemeClr val="lt1"/>
              </a:buClr>
              <a:buSzPts val="500"/>
              <a:buNone/>
              <a:defRPr>
                <a:solidFill>
                  <a:schemeClr val="lt1"/>
                </a:solidFill>
              </a:defRPr>
            </a:lvl2pPr>
            <a:lvl3pPr lvl="2" algn="ctr">
              <a:lnSpc>
                <a:spcPct val="100000"/>
              </a:lnSpc>
              <a:spcBef>
                <a:spcPts val="0"/>
              </a:spcBef>
              <a:spcAft>
                <a:spcPts val="0"/>
              </a:spcAft>
              <a:buClr>
                <a:schemeClr val="lt1"/>
              </a:buClr>
              <a:buSzPts val="500"/>
              <a:buNone/>
              <a:defRPr>
                <a:solidFill>
                  <a:schemeClr val="lt1"/>
                </a:solidFill>
              </a:defRPr>
            </a:lvl3pPr>
            <a:lvl4pPr lvl="3" algn="ctr">
              <a:lnSpc>
                <a:spcPct val="100000"/>
              </a:lnSpc>
              <a:spcBef>
                <a:spcPts val="0"/>
              </a:spcBef>
              <a:spcAft>
                <a:spcPts val="0"/>
              </a:spcAft>
              <a:buClr>
                <a:schemeClr val="lt1"/>
              </a:buClr>
              <a:buSzPts val="500"/>
              <a:buNone/>
              <a:defRPr>
                <a:solidFill>
                  <a:schemeClr val="lt1"/>
                </a:solidFill>
              </a:defRPr>
            </a:lvl4pPr>
            <a:lvl5pPr lvl="4" algn="ctr">
              <a:lnSpc>
                <a:spcPct val="100000"/>
              </a:lnSpc>
              <a:spcBef>
                <a:spcPts val="0"/>
              </a:spcBef>
              <a:spcAft>
                <a:spcPts val="0"/>
              </a:spcAft>
              <a:buClr>
                <a:schemeClr val="lt1"/>
              </a:buClr>
              <a:buSzPts val="500"/>
              <a:buNone/>
              <a:defRPr>
                <a:solidFill>
                  <a:schemeClr val="lt1"/>
                </a:solidFill>
              </a:defRPr>
            </a:lvl5pPr>
            <a:lvl6pPr lvl="5" algn="ctr">
              <a:lnSpc>
                <a:spcPct val="100000"/>
              </a:lnSpc>
              <a:spcBef>
                <a:spcPts val="0"/>
              </a:spcBef>
              <a:spcAft>
                <a:spcPts val="0"/>
              </a:spcAft>
              <a:buClr>
                <a:schemeClr val="lt1"/>
              </a:buClr>
              <a:buSzPts val="500"/>
              <a:buNone/>
              <a:defRPr>
                <a:solidFill>
                  <a:schemeClr val="lt1"/>
                </a:solidFill>
              </a:defRPr>
            </a:lvl6pPr>
            <a:lvl7pPr lvl="6" algn="ctr">
              <a:lnSpc>
                <a:spcPct val="100000"/>
              </a:lnSpc>
              <a:spcBef>
                <a:spcPts val="0"/>
              </a:spcBef>
              <a:spcAft>
                <a:spcPts val="0"/>
              </a:spcAft>
              <a:buClr>
                <a:schemeClr val="lt1"/>
              </a:buClr>
              <a:buSzPts val="500"/>
              <a:buNone/>
              <a:defRPr>
                <a:solidFill>
                  <a:schemeClr val="lt1"/>
                </a:solidFill>
              </a:defRPr>
            </a:lvl7pPr>
            <a:lvl8pPr lvl="7" algn="ctr">
              <a:lnSpc>
                <a:spcPct val="100000"/>
              </a:lnSpc>
              <a:spcBef>
                <a:spcPts val="0"/>
              </a:spcBef>
              <a:spcAft>
                <a:spcPts val="0"/>
              </a:spcAft>
              <a:buClr>
                <a:schemeClr val="lt1"/>
              </a:buClr>
              <a:buSzPts val="500"/>
              <a:buNone/>
              <a:defRPr>
                <a:solidFill>
                  <a:schemeClr val="lt1"/>
                </a:solidFill>
              </a:defRPr>
            </a:lvl8pPr>
            <a:lvl9pPr lvl="8" algn="ctr">
              <a:lnSpc>
                <a:spcPct val="100000"/>
              </a:lnSpc>
              <a:spcBef>
                <a:spcPts val="0"/>
              </a:spcBef>
              <a:spcAft>
                <a:spcPts val="0"/>
              </a:spcAft>
              <a:buClr>
                <a:schemeClr val="lt1"/>
              </a:buClr>
              <a:buSzPts val="500"/>
              <a:buNone/>
              <a:defRPr>
                <a:solidFill>
                  <a:schemeClr val="lt1"/>
                </a:solidFill>
              </a:defRPr>
            </a:lvl9pPr>
          </a:lstStyle>
          <a:p>
            <a:endParaRPr/>
          </a:p>
        </p:txBody>
      </p:sp>
      <p:sp>
        <p:nvSpPr>
          <p:cNvPr id="439" name="Google Shape;439;p86"/>
          <p:cNvSpPr txBox="1">
            <a:spLocks noGrp="1"/>
          </p:cNvSpPr>
          <p:nvPr>
            <p:ph type="subTitle" idx="1"/>
          </p:nvPr>
        </p:nvSpPr>
        <p:spPr>
          <a:xfrm>
            <a:off x="419450" y="3809200"/>
            <a:ext cx="8321400" cy="585600"/>
          </a:xfrm>
          <a:prstGeom prst="rect">
            <a:avLst/>
          </a:prstGeom>
          <a:noFill/>
          <a:ln>
            <a:noFill/>
          </a:ln>
        </p:spPr>
        <p:txBody>
          <a:bodyPr spcFirstLastPara="1" wrap="square" lIns="0" tIns="0" rIns="0" bIns="0" anchor="b" anchorCtr="0">
            <a:normAutofit/>
          </a:bodyPr>
          <a:lstStyle>
            <a:lvl1pPr lvl="0" algn="ctr">
              <a:lnSpc>
                <a:spcPct val="120000"/>
              </a:lnSpc>
              <a:spcBef>
                <a:spcPts val="800"/>
              </a:spcBef>
              <a:spcAft>
                <a:spcPts val="0"/>
              </a:spcAft>
              <a:buClr>
                <a:schemeClr val="lt1"/>
              </a:buClr>
              <a:buSzPts val="1200"/>
              <a:buNone/>
              <a:defRPr sz="1200" b="1">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7. Big quote_Pomegrante">
  <p:cSld name="Big quote_Pomegrante">
    <p:bg>
      <p:bgPr>
        <a:solidFill>
          <a:schemeClr val="lt1"/>
        </a:solidFill>
        <a:effectLst/>
      </p:bgPr>
    </p:bg>
    <p:spTree>
      <p:nvGrpSpPr>
        <p:cNvPr id="1" name="Shape 440"/>
        <p:cNvGrpSpPr/>
        <p:nvPr/>
      </p:nvGrpSpPr>
      <p:grpSpPr>
        <a:xfrm>
          <a:off x="0" y="0"/>
          <a:ext cx="0" cy="0"/>
          <a:chOff x="0" y="0"/>
          <a:chExt cx="0" cy="0"/>
        </a:xfrm>
      </p:grpSpPr>
      <p:sp>
        <p:nvSpPr>
          <p:cNvPr id="441" name="Google Shape;441;p87"/>
          <p:cNvSpPr/>
          <p:nvPr/>
        </p:nvSpPr>
        <p:spPr>
          <a:xfrm>
            <a:off x="204496" y="207114"/>
            <a:ext cx="8734141" cy="4733771"/>
          </a:xfrm>
          <a:custGeom>
            <a:avLst/>
            <a:gdLst/>
            <a:ahLst/>
            <a:cxnLst/>
            <a:rect l="l" t="t" r="r" b="b"/>
            <a:pathLst>
              <a:path w="23291042" h="12623389" extrusionOk="0">
                <a:moveTo>
                  <a:pt x="22833858" y="0"/>
                </a:moveTo>
                <a:cubicBezTo>
                  <a:pt x="23086354" y="0"/>
                  <a:pt x="23291042" y="204689"/>
                  <a:pt x="23291042" y="457185"/>
                </a:cubicBezTo>
                <a:lnTo>
                  <a:pt x="23291042" y="12166204"/>
                </a:lnTo>
                <a:cubicBezTo>
                  <a:pt x="23291042" y="12418701"/>
                  <a:pt x="23086354" y="12623389"/>
                  <a:pt x="22833858" y="12623389"/>
                </a:cubicBezTo>
                <a:lnTo>
                  <a:pt x="457185" y="12623389"/>
                </a:lnTo>
                <a:cubicBezTo>
                  <a:pt x="204689" y="12623389"/>
                  <a:pt x="0" y="12418701"/>
                  <a:pt x="0" y="12166204"/>
                </a:cubicBezTo>
                <a:lnTo>
                  <a:pt x="0" y="457185"/>
                </a:lnTo>
                <a:cubicBezTo>
                  <a:pt x="0" y="204689"/>
                  <a:pt x="204689" y="0"/>
                  <a:pt x="457185" y="0"/>
                </a:cubicBezTo>
                <a:close/>
              </a:path>
            </a:pathLst>
          </a:custGeom>
          <a:solidFill>
            <a:srgbClr val="66063B"/>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2" name="Google Shape;442;p87"/>
          <p:cNvSpPr txBox="1">
            <a:spLocks noGrp="1"/>
          </p:cNvSpPr>
          <p:nvPr>
            <p:ph type="title"/>
          </p:nvPr>
        </p:nvSpPr>
        <p:spPr>
          <a:xfrm>
            <a:off x="409575" y="409575"/>
            <a:ext cx="20241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43" name="Google Shape;443;p8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44" name="Google Shape;444;p8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445" name="Google Shape;445;p87"/>
          <p:cNvSpPr txBox="1">
            <a:spLocks noGrp="1"/>
          </p:cNvSpPr>
          <p:nvPr>
            <p:ph type="title" idx="2"/>
          </p:nvPr>
        </p:nvSpPr>
        <p:spPr>
          <a:xfrm>
            <a:off x="410700" y="1509725"/>
            <a:ext cx="8323200" cy="2124000"/>
          </a:xfrm>
          <a:prstGeom prst="rect">
            <a:avLst/>
          </a:prstGeom>
          <a:noFill/>
          <a:ln>
            <a:noFill/>
          </a:ln>
        </p:spPr>
        <p:txBody>
          <a:bodyPr spcFirstLastPara="1" wrap="square" lIns="0" tIns="0" rIns="0" bIns="0" anchor="ctr" anchorCtr="0">
            <a:noAutofit/>
          </a:bodyPr>
          <a:lstStyle>
            <a:lvl1pPr lvl="0" algn="ctr">
              <a:lnSpc>
                <a:spcPct val="110000"/>
              </a:lnSpc>
              <a:spcBef>
                <a:spcPts val="0"/>
              </a:spcBef>
              <a:spcAft>
                <a:spcPts val="0"/>
              </a:spcAft>
              <a:buClr>
                <a:schemeClr val="accent3"/>
              </a:buClr>
              <a:buSzPts val="3300"/>
              <a:buNone/>
              <a:defRPr sz="3300">
                <a:solidFill>
                  <a:schemeClr val="accent3"/>
                </a:solidFill>
              </a:defRPr>
            </a:lvl1pPr>
            <a:lvl2pPr lvl="1" algn="ctr">
              <a:lnSpc>
                <a:spcPct val="100000"/>
              </a:lnSpc>
              <a:spcBef>
                <a:spcPts val="0"/>
              </a:spcBef>
              <a:spcAft>
                <a:spcPts val="0"/>
              </a:spcAft>
              <a:buClr>
                <a:schemeClr val="lt1"/>
              </a:buClr>
              <a:buSzPts val="500"/>
              <a:buNone/>
              <a:defRPr>
                <a:solidFill>
                  <a:schemeClr val="lt1"/>
                </a:solidFill>
              </a:defRPr>
            </a:lvl2pPr>
            <a:lvl3pPr lvl="2" algn="ctr">
              <a:lnSpc>
                <a:spcPct val="100000"/>
              </a:lnSpc>
              <a:spcBef>
                <a:spcPts val="0"/>
              </a:spcBef>
              <a:spcAft>
                <a:spcPts val="0"/>
              </a:spcAft>
              <a:buClr>
                <a:schemeClr val="lt1"/>
              </a:buClr>
              <a:buSzPts val="500"/>
              <a:buNone/>
              <a:defRPr>
                <a:solidFill>
                  <a:schemeClr val="lt1"/>
                </a:solidFill>
              </a:defRPr>
            </a:lvl3pPr>
            <a:lvl4pPr lvl="3" algn="ctr">
              <a:lnSpc>
                <a:spcPct val="100000"/>
              </a:lnSpc>
              <a:spcBef>
                <a:spcPts val="0"/>
              </a:spcBef>
              <a:spcAft>
                <a:spcPts val="0"/>
              </a:spcAft>
              <a:buClr>
                <a:schemeClr val="lt1"/>
              </a:buClr>
              <a:buSzPts val="500"/>
              <a:buNone/>
              <a:defRPr>
                <a:solidFill>
                  <a:schemeClr val="lt1"/>
                </a:solidFill>
              </a:defRPr>
            </a:lvl4pPr>
            <a:lvl5pPr lvl="4" algn="ctr">
              <a:lnSpc>
                <a:spcPct val="100000"/>
              </a:lnSpc>
              <a:spcBef>
                <a:spcPts val="0"/>
              </a:spcBef>
              <a:spcAft>
                <a:spcPts val="0"/>
              </a:spcAft>
              <a:buClr>
                <a:schemeClr val="lt1"/>
              </a:buClr>
              <a:buSzPts val="500"/>
              <a:buNone/>
              <a:defRPr>
                <a:solidFill>
                  <a:schemeClr val="lt1"/>
                </a:solidFill>
              </a:defRPr>
            </a:lvl5pPr>
            <a:lvl6pPr lvl="5" algn="ctr">
              <a:lnSpc>
                <a:spcPct val="100000"/>
              </a:lnSpc>
              <a:spcBef>
                <a:spcPts val="0"/>
              </a:spcBef>
              <a:spcAft>
                <a:spcPts val="0"/>
              </a:spcAft>
              <a:buClr>
                <a:schemeClr val="lt1"/>
              </a:buClr>
              <a:buSzPts val="500"/>
              <a:buNone/>
              <a:defRPr>
                <a:solidFill>
                  <a:schemeClr val="lt1"/>
                </a:solidFill>
              </a:defRPr>
            </a:lvl6pPr>
            <a:lvl7pPr lvl="6" algn="ctr">
              <a:lnSpc>
                <a:spcPct val="100000"/>
              </a:lnSpc>
              <a:spcBef>
                <a:spcPts val="0"/>
              </a:spcBef>
              <a:spcAft>
                <a:spcPts val="0"/>
              </a:spcAft>
              <a:buClr>
                <a:schemeClr val="lt1"/>
              </a:buClr>
              <a:buSzPts val="500"/>
              <a:buNone/>
              <a:defRPr>
                <a:solidFill>
                  <a:schemeClr val="lt1"/>
                </a:solidFill>
              </a:defRPr>
            </a:lvl7pPr>
            <a:lvl8pPr lvl="7" algn="ctr">
              <a:lnSpc>
                <a:spcPct val="100000"/>
              </a:lnSpc>
              <a:spcBef>
                <a:spcPts val="0"/>
              </a:spcBef>
              <a:spcAft>
                <a:spcPts val="0"/>
              </a:spcAft>
              <a:buClr>
                <a:schemeClr val="lt1"/>
              </a:buClr>
              <a:buSzPts val="500"/>
              <a:buNone/>
              <a:defRPr>
                <a:solidFill>
                  <a:schemeClr val="lt1"/>
                </a:solidFill>
              </a:defRPr>
            </a:lvl8pPr>
            <a:lvl9pPr lvl="8" algn="ctr">
              <a:lnSpc>
                <a:spcPct val="100000"/>
              </a:lnSpc>
              <a:spcBef>
                <a:spcPts val="0"/>
              </a:spcBef>
              <a:spcAft>
                <a:spcPts val="0"/>
              </a:spcAft>
              <a:buClr>
                <a:schemeClr val="lt1"/>
              </a:buClr>
              <a:buSzPts val="500"/>
              <a:buNone/>
              <a:defRPr>
                <a:solidFill>
                  <a:schemeClr val="lt1"/>
                </a:solidFill>
              </a:defRPr>
            </a:lvl9pPr>
          </a:lstStyle>
          <a:p>
            <a:endParaRPr/>
          </a:p>
        </p:txBody>
      </p:sp>
      <p:sp>
        <p:nvSpPr>
          <p:cNvPr id="446" name="Google Shape;446;p87"/>
          <p:cNvSpPr txBox="1">
            <a:spLocks noGrp="1"/>
          </p:cNvSpPr>
          <p:nvPr>
            <p:ph type="subTitle" idx="1"/>
          </p:nvPr>
        </p:nvSpPr>
        <p:spPr>
          <a:xfrm>
            <a:off x="419450" y="3809200"/>
            <a:ext cx="8321400" cy="585600"/>
          </a:xfrm>
          <a:prstGeom prst="rect">
            <a:avLst/>
          </a:prstGeom>
          <a:noFill/>
          <a:ln>
            <a:noFill/>
          </a:ln>
        </p:spPr>
        <p:txBody>
          <a:bodyPr spcFirstLastPara="1" wrap="square" lIns="0" tIns="0" rIns="0" bIns="0" anchor="b" anchorCtr="0">
            <a:normAutofit/>
          </a:bodyPr>
          <a:lstStyle>
            <a:lvl1pPr lvl="0" algn="ctr">
              <a:lnSpc>
                <a:spcPct val="120000"/>
              </a:lnSpc>
              <a:spcBef>
                <a:spcPts val="800"/>
              </a:spcBef>
              <a:spcAft>
                <a:spcPts val="0"/>
              </a:spcAft>
              <a:buClr>
                <a:schemeClr val="lt1"/>
              </a:buClr>
              <a:buSzPts val="1200"/>
              <a:buNone/>
              <a:defRPr sz="1200" b="1">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8.1 Title and four data_teal">
  <p:cSld name="Title and four data_teal">
    <p:bg>
      <p:bgPr>
        <a:solidFill>
          <a:schemeClr val="lt1"/>
        </a:solidFill>
        <a:effectLst/>
      </p:bgPr>
    </p:bg>
    <p:spTree>
      <p:nvGrpSpPr>
        <p:cNvPr id="1" name="Shape 447"/>
        <p:cNvGrpSpPr/>
        <p:nvPr/>
      </p:nvGrpSpPr>
      <p:grpSpPr>
        <a:xfrm>
          <a:off x="0" y="0"/>
          <a:ext cx="0" cy="0"/>
          <a:chOff x="0" y="0"/>
          <a:chExt cx="0" cy="0"/>
        </a:xfrm>
      </p:grpSpPr>
      <p:sp>
        <p:nvSpPr>
          <p:cNvPr id="448" name="Google Shape;448;p88"/>
          <p:cNvSpPr/>
          <p:nvPr/>
        </p:nvSpPr>
        <p:spPr>
          <a:xfrm>
            <a:off x="3265646" y="202923"/>
            <a:ext cx="2781209" cy="2309737"/>
          </a:xfrm>
          <a:custGeom>
            <a:avLst/>
            <a:gdLst/>
            <a:ahLst/>
            <a:cxnLst/>
            <a:rect l="l" t="t" r="r" b="b"/>
            <a:pathLst>
              <a:path w="7416557" h="6159298" extrusionOk="0">
                <a:moveTo>
                  <a:pt x="6959373" y="0"/>
                </a:moveTo>
                <a:cubicBezTo>
                  <a:pt x="7211869" y="0"/>
                  <a:pt x="7416558" y="204689"/>
                  <a:pt x="7416558" y="457185"/>
                </a:cubicBezTo>
                <a:lnTo>
                  <a:pt x="7416558" y="5702114"/>
                </a:lnTo>
                <a:cubicBezTo>
                  <a:pt x="7416558" y="5954610"/>
                  <a:pt x="7211869" y="6159299"/>
                  <a:pt x="6959373" y="6159299"/>
                </a:cubicBezTo>
                <a:lnTo>
                  <a:pt x="457185" y="6159299"/>
                </a:lnTo>
                <a:cubicBezTo>
                  <a:pt x="204688" y="6159299"/>
                  <a:pt x="0" y="5954610"/>
                  <a:pt x="0" y="5702114"/>
                </a:cubicBezTo>
                <a:lnTo>
                  <a:pt x="0" y="457185"/>
                </a:lnTo>
                <a:cubicBezTo>
                  <a:pt x="0" y="204689"/>
                  <a:pt x="204688" y="0"/>
                  <a:pt x="457185"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49" name="Google Shape;449;p88"/>
          <p:cNvSpPr/>
          <p:nvPr/>
        </p:nvSpPr>
        <p:spPr>
          <a:xfrm>
            <a:off x="3265646" y="2626957"/>
            <a:ext cx="2781209" cy="2309737"/>
          </a:xfrm>
          <a:custGeom>
            <a:avLst/>
            <a:gdLst/>
            <a:ahLst/>
            <a:cxnLst/>
            <a:rect l="l" t="t" r="r" b="b"/>
            <a:pathLst>
              <a:path w="7416557" h="6159298" extrusionOk="0">
                <a:moveTo>
                  <a:pt x="6959373" y="0"/>
                </a:moveTo>
                <a:cubicBezTo>
                  <a:pt x="7211869" y="0"/>
                  <a:pt x="7416558" y="204688"/>
                  <a:pt x="7416558" y="457185"/>
                </a:cubicBezTo>
                <a:lnTo>
                  <a:pt x="7416558" y="5702114"/>
                </a:lnTo>
                <a:cubicBezTo>
                  <a:pt x="7416558" y="5954610"/>
                  <a:pt x="7211869" y="6159299"/>
                  <a:pt x="6959373" y="6159299"/>
                </a:cubicBezTo>
                <a:lnTo>
                  <a:pt x="457185" y="6159299"/>
                </a:lnTo>
                <a:cubicBezTo>
                  <a:pt x="204688" y="6159299"/>
                  <a:pt x="0" y="5954610"/>
                  <a:pt x="0" y="5702114"/>
                </a:cubicBezTo>
                <a:lnTo>
                  <a:pt x="0" y="457185"/>
                </a:lnTo>
                <a:cubicBezTo>
                  <a:pt x="0" y="204688"/>
                  <a:pt x="204688" y="0"/>
                  <a:pt x="457185" y="0"/>
                </a:cubicBezTo>
                <a:close/>
              </a:path>
            </a:pathLst>
          </a:custGeom>
          <a:solidFill>
            <a:schemeClr val="accent6"/>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0" name="Google Shape;450;p88"/>
          <p:cNvSpPr/>
          <p:nvPr/>
        </p:nvSpPr>
        <p:spPr>
          <a:xfrm>
            <a:off x="6161342" y="202923"/>
            <a:ext cx="2781209" cy="2309737"/>
          </a:xfrm>
          <a:custGeom>
            <a:avLst/>
            <a:gdLst/>
            <a:ahLst/>
            <a:cxnLst/>
            <a:rect l="l" t="t" r="r" b="b"/>
            <a:pathLst>
              <a:path w="7416557" h="6159298" extrusionOk="0">
                <a:moveTo>
                  <a:pt x="6959373" y="0"/>
                </a:moveTo>
                <a:cubicBezTo>
                  <a:pt x="7211869" y="0"/>
                  <a:pt x="7416558" y="204689"/>
                  <a:pt x="7416558" y="457185"/>
                </a:cubicBezTo>
                <a:lnTo>
                  <a:pt x="7416558" y="5702114"/>
                </a:lnTo>
                <a:cubicBezTo>
                  <a:pt x="7416558" y="5954610"/>
                  <a:pt x="7211869" y="6159299"/>
                  <a:pt x="6959373" y="6159299"/>
                </a:cubicBezTo>
                <a:lnTo>
                  <a:pt x="457185" y="6159299"/>
                </a:lnTo>
                <a:cubicBezTo>
                  <a:pt x="204689" y="6159299"/>
                  <a:pt x="0" y="5954610"/>
                  <a:pt x="0" y="5702114"/>
                </a:cubicBezTo>
                <a:lnTo>
                  <a:pt x="0" y="457185"/>
                </a:lnTo>
                <a:cubicBezTo>
                  <a:pt x="0" y="204689"/>
                  <a:pt x="204689" y="0"/>
                  <a:pt x="457185" y="0"/>
                </a:cubicBezTo>
                <a:close/>
              </a:path>
            </a:pathLst>
          </a:custGeom>
          <a:solidFill>
            <a:srgbClr val="28A68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1" name="Google Shape;451;p88"/>
          <p:cNvSpPr/>
          <p:nvPr/>
        </p:nvSpPr>
        <p:spPr>
          <a:xfrm>
            <a:off x="6161342" y="2626957"/>
            <a:ext cx="2781209" cy="2309737"/>
          </a:xfrm>
          <a:custGeom>
            <a:avLst/>
            <a:gdLst/>
            <a:ahLst/>
            <a:cxnLst/>
            <a:rect l="l" t="t" r="r" b="b"/>
            <a:pathLst>
              <a:path w="7416557" h="6159298" extrusionOk="0">
                <a:moveTo>
                  <a:pt x="6959373" y="0"/>
                </a:moveTo>
                <a:cubicBezTo>
                  <a:pt x="7211869" y="0"/>
                  <a:pt x="7416558" y="204688"/>
                  <a:pt x="7416558" y="457185"/>
                </a:cubicBezTo>
                <a:lnTo>
                  <a:pt x="7416558" y="5702114"/>
                </a:lnTo>
                <a:cubicBezTo>
                  <a:pt x="7416558" y="5954610"/>
                  <a:pt x="7211869" y="6159299"/>
                  <a:pt x="6959373" y="6159299"/>
                </a:cubicBezTo>
                <a:lnTo>
                  <a:pt x="457185" y="6159299"/>
                </a:lnTo>
                <a:cubicBezTo>
                  <a:pt x="204689" y="6159299"/>
                  <a:pt x="0" y="5954610"/>
                  <a:pt x="0" y="5702114"/>
                </a:cubicBezTo>
                <a:lnTo>
                  <a:pt x="0" y="457185"/>
                </a:lnTo>
                <a:cubicBezTo>
                  <a:pt x="0" y="204688"/>
                  <a:pt x="204689" y="0"/>
                  <a:pt x="457185"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52" name="Google Shape;452;p8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53" name="Google Shape;453;p88"/>
          <p:cNvSpPr txBox="1">
            <a:spLocks noGrp="1"/>
          </p:cNvSpPr>
          <p:nvPr>
            <p:ph type="body" idx="1"/>
          </p:nvPr>
        </p:nvSpPr>
        <p:spPr>
          <a:xfrm>
            <a:off x="409575" y="1143000"/>
            <a:ext cx="2622000" cy="30492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454" name="Google Shape;454;p88"/>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55" name="Google Shape;455;p88"/>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56" name="Google Shape;456;p88"/>
          <p:cNvSpPr txBox="1">
            <a:spLocks noGrp="1"/>
          </p:cNvSpPr>
          <p:nvPr>
            <p:ph type="subTitle" idx="3"/>
          </p:nvPr>
        </p:nvSpPr>
        <p:spPr>
          <a:xfrm>
            <a:off x="3477925" y="384500"/>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57" name="Google Shape;457;p88"/>
          <p:cNvSpPr txBox="1">
            <a:spLocks noGrp="1"/>
          </p:cNvSpPr>
          <p:nvPr>
            <p:ph type="subTitle" idx="4"/>
          </p:nvPr>
        </p:nvSpPr>
        <p:spPr>
          <a:xfrm>
            <a:off x="3477925" y="931025"/>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1"/>
              </a:buClr>
              <a:buSzPts val="3600"/>
              <a:buNone/>
              <a:defRPr sz="3600" b="1">
                <a:solidFill>
                  <a:schemeClr val="accen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58" name="Google Shape;458;p88"/>
          <p:cNvSpPr txBox="1">
            <a:spLocks noGrp="1"/>
          </p:cNvSpPr>
          <p:nvPr>
            <p:ph type="subTitle" idx="5"/>
          </p:nvPr>
        </p:nvSpPr>
        <p:spPr>
          <a:xfrm>
            <a:off x="6362125" y="396625"/>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59" name="Google Shape;459;p88"/>
          <p:cNvSpPr txBox="1">
            <a:spLocks noGrp="1"/>
          </p:cNvSpPr>
          <p:nvPr>
            <p:ph type="subTitle" idx="6"/>
          </p:nvPr>
        </p:nvSpPr>
        <p:spPr>
          <a:xfrm>
            <a:off x="6362125" y="943150"/>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dk2"/>
              </a:buClr>
              <a:buSzPts val="3600"/>
              <a:buNone/>
              <a:defRPr sz="3600" b="1">
                <a:solidFill>
                  <a:schemeClr val="dk2"/>
                </a:solidFill>
              </a:defRPr>
            </a:lvl1pPr>
            <a:lvl2pPr lvl="1" algn="l">
              <a:lnSpc>
                <a:spcPct val="90000"/>
              </a:lnSpc>
              <a:spcBef>
                <a:spcPts val="800"/>
              </a:spcBef>
              <a:spcAft>
                <a:spcPts val="0"/>
              </a:spcAft>
              <a:buClr>
                <a:schemeClr val="dk2"/>
              </a:buClr>
              <a:buSzPts val="3600"/>
              <a:buNone/>
              <a:defRPr sz="3600">
                <a:solidFill>
                  <a:schemeClr val="dk2"/>
                </a:solidFill>
              </a:defRPr>
            </a:lvl2pPr>
            <a:lvl3pPr lvl="2" algn="l">
              <a:lnSpc>
                <a:spcPct val="90000"/>
              </a:lnSpc>
              <a:spcBef>
                <a:spcPts val="800"/>
              </a:spcBef>
              <a:spcAft>
                <a:spcPts val="0"/>
              </a:spcAft>
              <a:buClr>
                <a:schemeClr val="dk2"/>
              </a:buClr>
              <a:buSzPts val="3600"/>
              <a:buNone/>
              <a:defRPr sz="3600">
                <a:solidFill>
                  <a:schemeClr val="dk2"/>
                </a:solidFill>
              </a:defRPr>
            </a:lvl3pPr>
            <a:lvl4pPr lvl="3" algn="l">
              <a:lnSpc>
                <a:spcPct val="90000"/>
              </a:lnSpc>
              <a:spcBef>
                <a:spcPts val="800"/>
              </a:spcBef>
              <a:spcAft>
                <a:spcPts val="0"/>
              </a:spcAft>
              <a:buClr>
                <a:schemeClr val="dk2"/>
              </a:buClr>
              <a:buSzPts val="3600"/>
              <a:buNone/>
              <a:defRPr sz="3600">
                <a:solidFill>
                  <a:schemeClr val="dk2"/>
                </a:solidFill>
              </a:defRPr>
            </a:lvl4pPr>
            <a:lvl5pPr lvl="4" algn="l">
              <a:lnSpc>
                <a:spcPct val="90000"/>
              </a:lnSpc>
              <a:spcBef>
                <a:spcPts val="800"/>
              </a:spcBef>
              <a:spcAft>
                <a:spcPts val="0"/>
              </a:spcAft>
              <a:buClr>
                <a:schemeClr val="dk2"/>
              </a:buClr>
              <a:buSzPts val="3600"/>
              <a:buNone/>
              <a:defRPr sz="3600">
                <a:solidFill>
                  <a:schemeClr val="dk2"/>
                </a:solidFill>
              </a:defRPr>
            </a:lvl5pPr>
            <a:lvl6pPr lvl="5" algn="l">
              <a:lnSpc>
                <a:spcPct val="90000"/>
              </a:lnSpc>
              <a:spcBef>
                <a:spcPts val="800"/>
              </a:spcBef>
              <a:spcAft>
                <a:spcPts val="0"/>
              </a:spcAft>
              <a:buClr>
                <a:schemeClr val="dk2"/>
              </a:buClr>
              <a:buSzPts val="3600"/>
              <a:buNone/>
              <a:defRPr sz="3600">
                <a:solidFill>
                  <a:schemeClr val="dk2"/>
                </a:solidFill>
              </a:defRPr>
            </a:lvl6pPr>
            <a:lvl7pPr lvl="6" algn="l">
              <a:lnSpc>
                <a:spcPct val="90000"/>
              </a:lnSpc>
              <a:spcBef>
                <a:spcPts val="800"/>
              </a:spcBef>
              <a:spcAft>
                <a:spcPts val="0"/>
              </a:spcAft>
              <a:buClr>
                <a:schemeClr val="dk2"/>
              </a:buClr>
              <a:buSzPts val="3600"/>
              <a:buNone/>
              <a:defRPr sz="3600">
                <a:solidFill>
                  <a:schemeClr val="dk2"/>
                </a:solidFill>
              </a:defRPr>
            </a:lvl7pPr>
            <a:lvl8pPr lvl="7" algn="l">
              <a:lnSpc>
                <a:spcPct val="90000"/>
              </a:lnSpc>
              <a:spcBef>
                <a:spcPts val="800"/>
              </a:spcBef>
              <a:spcAft>
                <a:spcPts val="0"/>
              </a:spcAft>
              <a:buClr>
                <a:schemeClr val="dk2"/>
              </a:buClr>
              <a:buSzPts val="3600"/>
              <a:buNone/>
              <a:defRPr sz="3600">
                <a:solidFill>
                  <a:schemeClr val="dk2"/>
                </a:solidFill>
              </a:defRPr>
            </a:lvl8pPr>
            <a:lvl9pPr lvl="8" algn="l">
              <a:lnSpc>
                <a:spcPct val="90000"/>
              </a:lnSpc>
              <a:spcBef>
                <a:spcPts val="800"/>
              </a:spcBef>
              <a:spcAft>
                <a:spcPts val="0"/>
              </a:spcAft>
              <a:buClr>
                <a:schemeClr val="dk2"/>
              </a:buClr>
              <a:buSzPts val="3600"/>
              <a:buNone/>
              <a:defRPr sz="3600">
                <a:solidFill>
                  <a:schemeClr val="dk2"/>
                </a:solidFill>
              </a:defRPr>
            </a:lvl9pPr>
          </a:lstStyle>
          <a:p>
            <a:endParaRPr/>
          </a:p>
        </p:txBody>
      </p:sp>
      <p:sp>
        <p:nvSpPr>
          <p:cNvPr id="460" name="Google Shape;460;p88"/>
          <p:cNvSpPr txBox="1">
            <a:spLocks noGrp="1"/>
          </p:cNvSpPr>
          <p:nvPr>
            <p:ph type="subTitle" idx="7"/>
          </p:nvPr>
        </p:nvSpPr>
        <p:spPr>
          <a:xfrm>
            <a:off x="3477925" y="2814600"/>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61" name="Google Shape;461;p88"/>
          <p:cNvSpPr txBox="1">
            <a:spLocks noGrp="1"/>
          </p:cNvSpPr>
          <p:nvPr>
            <p:ph type="subTitle" idx="8"/>
          </p:nvPr>
        </p:nvSpPr>
        <p:spPr>
          <a:xfrm>
            <a:off x="3477925" y="3361125"/>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1"/>
              </a:buClr>
              <a:buSzPts val="3600"/>
              <a:buNone/>
              <a:defRPr sz="3600" b="1">
                <a:solidFill>
                  <a:schemeClr val="accent1"/>
                </a:solidFill>
              </a:defRPr>
            </a:lvl1pPr>
            <a:lvl2pPr lvl="1" algn="l">
              <a:lnSpc>
                <a:spcPct val="90000"/>
              </a:lnSpc>
              <a:spcBef>
                <a:spcPts val="800"/>
              </a:spcBef>
              <a:spcAft>
                <a:spcPts val="0"/>
              </a:spcAft>
              <a:buClr>
                <a:schemeClr val="lt1"/>
              </a:buClr>
              <a:buSzPts val="3600"/>
              <a:buNone/>
              <a:defRPr sz="3600">
                <a:solidFill>
                  <a:schemeClr val="lt1"/>
                </a:solidFill>
              </a:defRPr>
            </a:lvl2pPr>
            <a:lvl3pPr lvl="2" algn="l">
              <a:lnSpc>
                <a:spcPct val="90000"/>
              </a:lnSpc>
              <a:spcBef>
                <a:spcPts val="800"/>
              </a:spcBef>
              <a:spcAft>
                <a:spcPts val="0"/>
              </a:spcAft>
              <a:buClr>
                <a:schemeClr val="lt1"/>
              </a:buClr>
              <a:buSzPts val="3600"/>
              <a:buNone/>
              <a:defRPr sz="3600">
                <a:solidFill>
                  <a:schemeClr val="lt1"/>
                </a:solidFill>
              </a:defRPr>
            </a:lvl3pPr>
            <a:lvl4pPr lvl="3" algn="l">
              <a:lnSpc>
                <a:spcPct val="90000"/>
              </a:lnSpc>
              <a:spcBef>
                <a:spcPts val="800"/>
              </a:spcBef>
              <a:spcAft>
                <a:spcPts val="0"/>
              </a:spcAft>
              <a:buClr>
                <a:schemeClr val="lt1"/>
              </a:buClr>
              <a:buSzPts val="3600"/>
              <a:buNone/>
              <a:defRPr sz="3600">
                <a:solidFill>
                  <a:schemeClr val="lt1"/>
                </a:solidFill>
              </a:defRPr>
            </a:lvl4pPr>
            <a:lvl5pPr lvl="4" algn="l">
              <a:lnSpc>
                <a:spcPct val="90000"/>
              </a:lnSpc>
              <a:spcBef>
                <a:spcPts val="800"/>
              </a:spcBef>
              <a:spcAft>
                <a:spcPts val="0"/>
              </a:spcAft>
              <a:buClr>
                <a:schemeClr val="lt1"/>
              </a:buClr>
              <a:buSzPts val="3600"/>
              <a:buNone/>
              <a:defRPr sz="3600">
                <a:solidFill>
                  <a:schemeClr val="lt1"/>
                </a:solidFill>
              </a:defRPr>
            </a:lvl5pPr>
            <a:lvl6pPr lvl="5" algn="l">
              <a:lnSpc>
                <a:spcPct val="90000"/>
              </a:lnSpc>
              <a:spcBef>
                <a:spcPts val="800"/>
              </a:spcBef>
              <a:spcAft>
                <a:spcPts val="0"/>
              </a:spcAft>
              <a:buClr>
                <a:schemeClr val="lt1"/>
              </a:buClr>
              <a:buSzPts val="3600"/>
              <a:buNone/>
              <a:defRPr sz="3600">
                <a:solidFill>
                  <a:schemeClr val="lt1"/>
                </a:solidFill>
              </a:defRPr>
            </a:lvl6pPr>
            <a:lvl7pPr lvl="6" algn="l">
              <a:lnSpc>
                <a:spcPct val="90000"/>
              </a:lnSpc>
              <a:spcBef>
                <a:spcPts val="800"/>
              </a:spcBef>
              <a:spcAft>
                <a:spcPts val="0"/>
              </a:spcAft>
              <a:buClr>
                <a:schemeClr val="lt1"/>
              </a:buClr>
              <a:buSzPts val="3600"/>
              <a:buNone/>
              <a:defRPr sz="3600">
                <a:solidFill>
                  <a:schemeClr val="lt1"/>
                </a:solidFill>
              </a:defRPr>
            </a:lvl7pPr>
            <a:lvl8pPr lvl="7" algn="l">
              <a:lnSpc>
                <a:spcPct val="90000"/>
              </a:lnSpc>
              <a:spcBef>
                <a:spcPts val="800"/>
              </a:spcBef>
              <a:spcAft>
                <a:spcPts val="0"/>
              </a:spcAft>
              <a:buClr>
                <a:schemeClr val="lt1"/>
              </a:buClr>
              <a:buSzPts val="3600"/>
              <a:buNone/>
              <a:defRPr sz="3600">
                <a:solidFill>
                  <a:schemeClr val="lt1"/>
                </a:solidFill>
              </a:defRPr>
            </a:lvl8pPr>
            <a:lvl9pPr lvl="8" algn="l">
              <a:lnSpc>
                <a:spcPct val="90000"/>
              </a:lnSpc>
              <a:spcBef>
                <a:spcPts val="800"/>
              </a:spcBef>
              <a:spcAft>
                <a:spcPts val="0"/>
              </a:spcAft>
              <a:buClr>
                <a:schemeClr val="lt1"/>
              </a:buClr>
              <a:buSzPts val="3600"/>
              <a:buNone/>
              <a:defRPr sz="3600">
                <a:solidFill>
                  <a:schemeClr val="lt1"/>
                </a:solidFill>
              </a:defRPr>
            </a:lvl9pPr>
          </a:lstStyle>
          <a:p>
            <a:endParaRPr/>
          </a:p>
        </p:txBody>
      </p:sp>
      <p:sp>
        <p:nvSpPr>
          <p:cNvPr id="462" name="Google Shape;462;p88"/>
          <p:cNvSpPr txBox="1">
            <a:spLocks noGrp="1"/>
          </p:cNvSpPr>
          <p:nvPr>
            <p:ph type="subTitle" idx="9"/>
          </p:nvPr>
        </p:nvSpPr>
        <p:spPr>
          <a:xfrm>
            <a:off x="6362125" y="2826725"/>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63" name="Google Shape;463;p88"/>
          <p:cNvSpPr txBox="1">
            <a:spLocks noGrp="1"/>
          </p:cNvSpPr>
          <p:nvPr>
            <p:ph type="subTitle" idx="13"/>
          </p:nvPr>
        </p:nvSpPr>
        <p:spPr>
          <a:xfrm>
            <a:off x="6362125" y="3373250"/>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1"/>
              </a:buClr>
              <a:buSzPts val="3600"/>
              <a:buNone/>
              <a:defRPr sz="3600" b="1">
                <a:solidFill>
                  <a:schemeClr val="accent1"/>
                </a:solidFill>
              </a:defRPr>
            </a:lvl1pPr>
            <a:lvl2pPr lvl="1" algn="l">
              <a:lnSpc>
                <a:spcPct val="90000"/>
              </a:lnSpc>
              <a:spcBef>
                <a:spcPts val="800"/>
              </a:spcBef>
              <a:spcAft>
                <a:spcPts val="0"/>
              </a:spcAft>
              <a:buClr>
                <a:schemeClr val="lt1"/>
              </a:buClr>
              <a:buSzPts val="3600"/>
              <a:buNone/>
              <a:defRPr sz="3600">
                <a:solidFill>
                  <a:schemeClr val="lt1"/>
                </a:solidFill>
              </a:defRPr>
            </a:lvl2pPr>
            <a:lvl3pPr lvl="2" algn="l">
              <a:lnSpc>
                <a:spcPct val="90000"/>
              </a:lnSpc>
              <a:spcBef>
                <a:spcPts val="800"/>
              </a:spcBef>
              <a:spcAft>
                <a:spcPts val="0"/>
              </a:spcAft>
              <a:buClr>
                <a:schemeClr val="lt1"/>
              </a:buClr>
              <a:buSzPts val="3600"/>
              <a:buNone/>
              <a:defRPr sz="3600">
                <a:solidFill>
                  <a:schemeClr val="lt1"/>
                </a:solidFill>
              </a:defRPr>
            </a:lvl3pPr>
            <a:lvl4pPr lvl="3" algn="l">
              <a:lnSpc>
                <a:spcPct val="90000"/>
              </a:lnSpc>
              <a:spcBef>
                <a:spcPts val="800"/>
              </a:spcBef>
              <a:spcAft>
                <a:spcPts val="0"/>
              </a:spcAft>
              <a:buClr>
                <a:schemeClr val="lt1"/>
              </a:buClr>
              <a:buSzPts val="3600"/>
              <a:buNone/>
              <a:defRPr sz="3600">
                <a:solidFill>
                  <a:schemeClr val="lt1"/>
                </a:solidFill>
              </a:defRPr>
            </a:lvl4pPr>
            <a:lvl5pPr lvl="4" algn="l">
              <a:lnSpc>
                <a:spcPct val="90000"/>
              </a:lnSpc>
              <a:spcBef>
                <a:spcPts val="800"/>
              </a:spcBef>
              <a:spcAft>
                <a:spcPts val="0"/>
              </a:spcAft>
              <a:buClr>
                <a:schemeClr val="lt1"/>
              </a:buClr>
              <a:buSzPts val="3600"/>
              <a:buNone/>
              <a:defRPr sz="3600">
                <a:solidFill>
                  <a:schemeClr val="lt1"/>
                </a:solidFill>
              </a:defRPr>
            </a:lvl5pPr>
            <a:lvl6pPr lvl="5" algn="l">
              <a:lnSpc>
                <a:spcPct val="90000"/>
              </a:lnSpc>
              <a:spcBef>
                <a:spcPts val="800"/>
              </a:spcBef>
              <a:spcAft>
                <a:spcPts val="0"/>
              </a:spcAft>
              <a:buClr>
                <a:schemeClr val="lt1"/>
              </a:buClr>
              <a:buSzPts val="3600"/>
              <a:buNone/>
              <a:defRPr sz="3600">
                <a:solidFill>
                  <a:schemeClr val="lt1"/>
                </a:solidFill>
              </a:defRPr>
            </a:lvl6pPr>
            <a:lvl7pPr lvl="6" algn="l">
              <a:lnSpc>
                <a:spcPct val="90000"/>
              </a:lnSpc>
              <a:spcBef>
                <a:spcPts val="800"/>
              </a:spcBef>
              <a:spcAft>
                <a:spcPts val="0"/>
              </a:spcAft>
              <a:buClr>
                <a:schemeClr val="lt1"/>
              </a:buClr>
              <a:buSzPts val="3600"/>
              <a:buNone/>
              <a:defRPr sz="3600">
                <a:solidFill>
                  <a:schemeClr val="lt1"/>
                </a:solidFill>
              </a:defRPr>
            </a:lvl7pPr>
            <a:lvl8pPr lvl="7" algn="l">
              <a:lnSpc>
                <a:spcPct val="90000"/>
              </a:lnSpc>
              <a:spcBef>
                <a:spcPts val="800"/>
              </a:spcBef>
              <a:spcAft>
                <a:spcPts val="0"/>
              </a:spcAft>
              <a:buClr>
                <a:schemeClr val="lt1"/>
              </a:buClr>
              <a:buSzPts val="3600"/>
              <a:buNone/>
              <a:defRPr sz="3600">
                <a:solidFill>
                  <a:schemeClr val="lt1"/>
                </a:solidFill>
              </a:defRPr>
            </a:lvl8pPr>
            <a:lvl9pPr lvl="8" algn="l">
              <a:lnSpc>
                <a:spcPct val="90000"/>
              </a:lnSpc>
              <a:spcBef>
                <a:spcPts val="800"/>
              </a:spcBef>
              <a:spcAft>
                <a:spcPts val="0"/>
              </a:spcAft>
              <a:buClr>
                <a:schemeClr val="lt1"/>
              </a:buClr>
              <a:buSzPts val="3600"/>
              <a:buNone/>
              <a:defRPr sz="36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604">
          <p15:clr>
            <a:srgbClr val="FBAE40"/>
          </p15:clr>
        </p15:guide>
        <p15:guide id="3" pos="366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8.1 Title and four data_dark">
  <p:cSld name="Title and four data_dark">
    <p:bg>
      <p:bgPr>
        <a:solidFill>
          <a:schemeClr val="lt1"/>
        </a:solidFill>
        <a:effectLst/>
      </p:bgPr>
    </p:bg>
    <p:spTree>
      <p:nvGrpSpPr>
        <p:cNvPr id="1" name="Shape 464"/>
        <p:cNvGrpSpPr/>
        <p:nvPr/>
      </p:nvGrpSpPr>
      <p:grpSpPr>
        <a:xfrm>
          <a:off x="0" y="0"/>
          <a:ext cx="0" cy="0"/>
          <a:chOff x="0" y="0"/>
          <a:chExt cx="0" cy="0"/>
        </a:xfrm>
      </p:grpSpPr>
      <p:sp>
        <p:nvSpPr>
          <p:cNvPr id="465" name="Google Shape;465;p89"/>
          <p:cNvSpPr/>
          <p:nvPr/>
        </p:nvSpPr>
        <p:spPr>
          <a:xfrm>
            <a:off x="3265646" y="202923"/>
            <a:ext cx="2781209" cy="2309737"/>
          </a:xfrm>
          <a:custGeom>
            <a:avLst/>
            <a:gdLst/>
            <a:ahLst/>
            <a:cxnLst/>
            <a:rect l="l" t="t" r="r" b="b"/>
            <a:pathLst>
              <a:path w="7416557" h="6159298" extrusionOk="0">
                <a:moveTo>
                  <a:pt x="6959373" y="0"/>
                </a:moveTo>
                <a:cubicBezTo>
                  <a:pt x="7211869" y="0"/>
                  <a:pt x="7416558" y="204689"/>
                  <a:pt x="7416558" y="457185"/>
                </a:cubicBezTo>
                <a:lnTo>
                  <a:pt x="7416558" y="5702114"/>
                </a:lnTo>
                <a:cubicBezTo>
                  <a:pt x="7416558" y="5954610"/>
                  <a:pt x="7211869" y="6159299"/>
                  <a:pt x="6959373" y="6159299"/>
                </a:cubicBezTo>
                <a:lnTo>
                  <a:pt x="457185" y="6159299"/>
                </a:lnTo>
                <a:cubicBezTo>
                  <a:pt x="204688" y="6159299"/>
                  <a:pt x="0" y="5954610"/>
                  <a:pt x="0" y="5702114"/>
                </a:cubicBezTo>
                <a:lnTo>
                  <a:pt x="0" y="457185"/>
                </a:lnTo>
                <a:cubicBezTo>
                  <a:pt x="0" y="204689"/>
                  <a:pt x="204688" y="0"/>
                  <a:pt x="457185"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6" name="Google Shape;466;p89"/>
          <p:cNvSpPr/>
          <p:nvPr/>
        </p:nvSpPr>
        <p:spPr>
          <a:xfrm>
            <a:off x="3265646" y="2626957"/>
            <a:ext cx="2781209" cy="2309737"/>
          </a:xfrm>
          <a:custGeom>
            <a:avLst/>
            <a:gdLst/>
            <a:ahLst/>
            <a:cxnLst/>
            <a:rect l="l" t="t" r="r" b="b"/>
            <a:pathLst>
              <a:path w="7416557" h="6159298" extrusionOk="0">
                <a:moveTo>
                  <a:pt x="6959373" y="0"/>
                </a:moveTo>
                <a:cubicBezTo>
                  <a:pt x="7211869" y="0"/>
                  <a:pt x="7416558" y="204688"/>
                  <a:pt x="7416558" y="457185"/>
                </a:cubicBezTo>
                <a:lnTo>
                  <a:pt x="7416558" y="5702114"/>
                </a:lnTo>
                <a:cubicBezTo>
                  <a:pt x="7416558" y="5954610"/>
                  <a:pt x="7211869" y="6159299"/>
                  <a:pt x="6959373" y="6159299"/>
                </a:cubicBezTo>
                <a:lnTo>
                  <a:pt x="457185" y="6159299"/>
                </a:lnTo>
                <a:cubicBezTo>
                  <a:pt x="204688" y="6159299"/>
                  <a:pt x="0" y="5954610"/>
                  <a:pt x="0" y="5702114"/>
                </a:cubicBezTo>
                <a:lnTo>
                  <a:pt x="0" y="457185"/>
                </a:lnTo>
                <a:cubicBezTo>
                  <a:pt x="0" y="204688"/>
                  <a:pt x="204688" y="0"/>
                  <a:pt x="457185" y="0"/>
                </a:cubicBezTo>
                <a:close/>
              </a:path>
            </a:pathLst>
          </a:custGeom>
          <a:solidFill>
            <a:srgbClr val="44178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7" name="Google Shape;467;p89"/>
          <p:cNvSpPr/>
          <p:nvPr/>
        </p:nvSpPr>
        <p:spPr>
          <a:xfrm>
            <a:off x="6161342" y="202923"/>
            <a:ext cx="2781209" cy="2309737"/>
          </a:xfrm>
          <a:custGeom>
            <a:avLst/>
            <a:gdLst/>
            <a:ahLst/>
            <a:cxnLst/>
            <a:rect l="l" t="t" r="r" b="b"/>
            <a:pathLst>
              <a:path w="7416557" h="6159298" extrusionOk="0">
                <a:moveTo>
                  <a:pt x="6959373" y="0"/>
                </a:moveTo>
                <a:cubicBezTo>
                  <a:pt x="7211869" y="0"/>
                  <a:pt x="7416558" y="204689"/>
                  <a:pt x="7416558" y="457185"/>
                </a:cubicBezTo>
                <a:lnTo>
                  <a:pt x="7416558" y="5702114"/>
                </a:lnTo>
                <a:cubicBezTo>
                  <a:pt x="7416558" y="5954610"/>
                  <a:pt x="7211869" y="6159299"/>
                  <a:pt x="6959373" y="6159299"/>
                </a:cubicBezTo>
                <a:lnTo>
                  <a:pt x="457185" y="6159299"/>
                </a:lnTo>
                <a:cubicBezTo>
                  <a:pt x="204689" y="6159299"/>
                  <a:pt x="0" y="5954610"/>
                  <a:pt x="0" y="5702114"/>
                </a:cubicBezTo>
                <a:lnTo>
                  <a:pt x="0" y="457185"/>
                </a:lnTo>
                <a:cubicBezTo>
                  <a:pt x="0" y="204689"/>
                  <a:pt x="204689" y="0"/>
                  <a:pt x="457185" y="0"/>
                </a:cubicBezTo>
                <a:close/>
              </a:path>
            </a:pathLst>
          </a:custGeom>
          <a:solidFill>
            <a:srgbClr val="66063B"/>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8" name="Google Shape;468;p89"/>
          <p:cNvSpPr/>
          <p:nvPr/>
        </p:nvSpPr>
        <p:spPr>
          <a:xfrm>
            <a:off x="6161342" y="2626957"/>
            <a:ext cx="2781209" cy="2309737"/>
          </a:xfrm>
          <a:custGeom>
            <a:avLst/>
            <a:gdLst/>
            <a:ahLst/>
            <a:cxnLst/>
            <a:rect l="l" t="t" r="r" b="b"/>
            <a:pathLst>
              <a:path w="7416557" h="6159298" extrusionOk="0">
                <a:moveTo>
                  <a:pt x="6959373" y="0"/>
                </a:moveTo>
                <a:cubicBezTo>
                  <a:pt x="7211869" y="0"/>
                  <a:pt x="7416558" y="204688"/>
                  <a:pt x="7416558" y="457185"/>
                </a:cubicBezTo>
                <a:lnTo>
                  <a:pt x="7416558" y="5702114"/>
                </a:lnTo>
                <a:cubicBezTo>
                  <a:pt x="7416558" y="5954610"/>
                  <a:pt x="7211869" y="6159299"/>
                  <a:pt x="6959373" y="6159299"/>
                </a:cubicBezTo>
                <a:lnTo>
                  <a:pt x="457185" y="6159299"/>
                </a:lnTo>
                <a:cubicBezTo>
                  <a:pt x="204689" y="6159299"/>
                  <a:pt x="0" y="5954610"/>
                  <a:pt x="0" y="5702114"/>
                </a:cubicBezTo>
                <a:lnTo>
                  <a:pt x="0" y="457185"/>
                </a:lnTo>
                <a:cubicBezTo>
                  <a:pt x="0" y="204688"/>
                  <a:pt x="204689" y="0"/>
                  <a:pt x="457185" y="0"/>
                </a:cubicBezTo>
                <a:close/>
              </a:path>
            </a:pathLst>
          </a:custGeom>
          <a:solidFill>
            <a:srgbClr val="05206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9" name="Google Shape;469;p8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70" name="Google Shape;470;p89"/>
          <p:cNvSpPr txBox="1">
            <a:spLocks noGrp="1"/>
          </p:cNvSpPr>
          <p:nvPr>
            <p:ph type="body" idx="1"/>
          </p:nvPr>
        </p:nvSpPr>
        <p:spPr>
          <a:xfrm>
            <a:off x="409575" y="1143000"/>
            <a:ext cx="2622000" cy="3049200"/>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471" name="Google Shape;471;p89"/>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72" name="Google Shape;472;p89"/>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73" name="Google Shape;473;p89"/>
          <p:cNvSpPr txBox="1">
            <a:spLocks noGrp="1"/>
          </p:cNvSpPr>
          <p:nvPr>
            <p:ph type="subTitle" idx="3"/>
          </p:nvPr>
        </p:nvSpPr>
        <p:spPr>
          <a:xfrm>
            <a:off x="3477925" y="384500"/>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74" name="Google Shape;474;p89"/>
          <p:cNvSpPr txBox="1">
            <a:spLocks noGrp="1"/>
          </p:cNvSpPr>
          <p:nvPr>
            <p:ph type="subTitle" idx="4"/>
          </p:nvPr>
        </p:nvSpPr>
        <p:spPr>
          <a:xfrm>
            <a:off x="3477925" y="931025"/>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1"/>
              </a:buClr>
              <a:buSzPts val="3600"/>
              <a:buNone/>
              <a:defRPr sz="3600" b="1">
                <a:solidFill>
                  <a:schemeClr val="accen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75" name="Google Shape;475;p89"/>
          <p:cNvSpPr txBox="1">
            <a:spLocks noGrp="1"/>
          </p:cNvSpPr>
          <p:nvPr>
            <p:ph type="subTitle" idx="5"/>
          </p:nvPr>
        </p:nvSpPr>
        <p:spPr>
          <a:xfrm>
            <a:off x="6362125" y="396625"/>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76" name="Google Shape;476;p89"/>
          <p:cNvSpPr txBox="1">
            <a:spLocks noGrp="1"/>
          </p:cNvSpPr>
          <p:nvPr>
            <p:ph type="subTitle" idx="6"/>
          </p:nvPr>
        </p:nvSpPr>
        <p:spPr>
          <a:xfrm>
            <a:off x="6362125" y="943150"/>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3"/>
              </a:buClr>
              <a:buSzPts val="3600"/>
              <a:buNone/>
              <a:defRPr sz="3600" b="1">
                <a:solidFill>
                  <a:schemeClr val="accent3"/>
                </a:solidFill>
              </a:defRPr>
            </a:lvl1pPr>
            <a:lvl2pPr lvl="1" algn="l">
              <a:lnSpc>
                <a:spcPct val="90000"/>
              </a:lnSpc>
              <a:spcBef>
                <a:spcPts val="800"/>
              </a:spcBef>
              <a:spcAft>
                <a:spcPts val="0"/>
              </a:spcAft>
              <a:buClr>
                <a:schemeClr val="accent3"/>
              </a:buClr>
              <a:buSzPts val="3600"/>
              <a:buNone/>
              <a:defRPr sz="3600">
                <a:solidFill>
                  <a:schemeClr val="accent3"/>
                </a:solidFill>
              </a:defRPr>
            </a:lvl2pPr>
            <a:lvl3pPr lvl="2" algn="l">
              <a:lnSpc>
                <a:spcPct val="90000"/>
              </a:lnSpc>
              <a:spcBef>
                <a:spcPts val="800"/>
              </a:spcBef>
              <a:spcAft>
                <a:spcPts val="0"/>
              </a:spcAft>
              <a:buClr>
                <a:schemeClr val="accent3"/>
              </a:buClr>
              <a:buSzPts val="3600"/>
              <a:buNone/>
              <a:defRPr sz="3600">
                <a:solidFill>
                  <a:schemeClr val="accent3"/>
                </a:solidFill>
              </a:defRPr>
            </a:lvl3pPr>
            <a:lvl4pPr lvl="3" algn="l">
              <a:lnSpc>
                <a:spcPct val="90000"/>
              </a:lnSpc>
              <a:spcBef>
                <a:spcPts val="800"/>
              </a:spcBef>
              <a:spcAft>
                <a:spcPts val="0"/>
              </a:spcAft>
              <a:buClr>
                <a:schemeClr val="accent3"/>
              </a:buClr>
              <a:buSzPts val="3600"/>
              <a:buNone/>
              <a:defRPr sz="3600">
                <a:solidFill>
                  <a:schemeClr val="accent3"/>
                </a:solidFill>
              </a:defRPr>
            </a:lvl4pPr>
            <a:lvl5pPr lvl="4" algn="l">
              <a:lnSpc>
                <a:spcPct val="90000"/>
              </a:lnSpc>
              <a:spcBef>
                <a:spcPts val="800"/>
              </a:spcBef>
              <a:spcAft>
                <a:spcPts val="0"/>
              </a:spcAft>
              <a:buClr>
                <a:schemeClr val="accent3"/>
              </a:buClr>
              <a:buSzPts val="3600"/>
              <a:buNone/>
              <a:defRPr sz="3600">
                <a:solidFill>
                  <a:schemeClr val="accent3"/>
                </a:solidFill>
              </a:defRPr>
            </a:lvl5pPr>
            <a:lvl6pPr lvl="5" algn="l">
              <a:lnSpc>
                <a:spcPct val="90000"/>
              </a:lnSpc>
              <a:spcBef>
                <a:spcPts val="800"/>
              </a:spcBef>
              <a:spcAft>
                <a:spcPts val="0"/>
              </a:spcAft>
              <a:buClr>
                <a:schemeClr val="accent3"/>
              </a:buClr>
              <a:buSzPts val="3600"/>
              <a:buNone/>
              <a:defRPr sz="3600">
                <a:solidFill>
                  <a:schemeClr val="accent3"/>
                </a:solidFill>
              </a:defRPr>
            </a:lvl6pPr>
            <a:lvl7pPr lvl="6" algn="l">
              <a:lnSpc>
                <a:spcPct val="90000"/>
              </a:lnSpc>
              <a:spcBef>
                <a:spcPts val="800"/>
              </a:spcBef>
              <a:spcAft>
                <a:spcPts val="0"/>
              </a:spcAft>
              <a:buClr>
                <a:schemeClr val="accent3"/>
              </a:buClr>
              <a:buSzPts val="3600"/>
              <a:buNone/>
              <a:defRPr sz="3600">
                <a:solidFill>
                  <a:schemeClr val="accent3"/>
                </a:solidFill>
              </a:defRPr>
            </a:lvl7pPr>
            <a:lvl8pPr lvl="7" algn="l">
              <a:lnSpc>
                <a:spcPct val="90000"/>
              </a:lnSpc>
              <a:spcBef>
                <a:spcPts val="800"/>
              </a:spcBef>
              <a:spcAft>
                <a:spcPts val="0"/>
              </a:spcAft>
              <a:buClr>
                <a:schemeClr val="accent3"/>
              </a:buClr>
              <a:buSzPts val="3600"/>
              <a:buNone/>
              <a:defRPr sz="3600">
                <a:solidFill>
                  <a:schemeClr val="accent3"/>
                </a:solidFill>
              </a:defRPr>
            </a:lvl8pPr>
            <a:lvl9pPr lvl="8" algn="l">
              <a:lnSpc>
                <a:spcPct val="90000"/>
              </a:lnSpc>
              <a:spcBef>
                <a:spcPts val="800"/>
              </a:spcBef>
              <a:spcAft>
                <a:spcPts val="0"/>
              </a:spcAft>
              <a:buClr>
                <a:schemeClr val="accent3"/>
              </a:buClr>
              <a:buSzPts val="3600"/>
              <a:buNone/>
              <a:defRPr sz="3600">
                <a:solidFill>
                  <a:schemeClr val="accent3"/>
                </a:solidFill>
              </a:defRPr>
            </a:lvl9pPr>
          </a:lstStyle>
          <a:p>
            <a:endParaRPr/>
          </a:p>
        </p:txBody>
      </p:sp>
      <p:sp>
        <p:nvSpPr>
          <p:cNvPr id="477" name="Google Shape;477;p89"/>
          <p:cNvSpPr txBox="1">
            <a:spLocks noGrp="1"/>
          </p:cNvSpPr>
          <p:nvPr>
            <p:ph type="subTitle" idx="7"/>
          </p:nvPr>
        </p:nvSpPr>
        <p:spPr>
          <a:xfrm>
            <a:off x="3477925" y="2814600"/>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78" name="Google Shape;478;p89"/>
          <p:cNvSpPr txBox="1">
            <a:spLocks noGrp="1"/>
          </p:cNvSpPr>
          <p:nvPr>
            <p:ph type="subTitle" idx="8"/>
          </p:nvPr>
        </p:nvSpPr>
        <p:spPr>
          <a:xfrm>
            <a:off x="3477925" y="3361125"/>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4"/>
              </a:buClr>
              <a:buSzPts val="3600"/>
              <a:buNone/>
              <a:defRPr sz="3600" b="1">
                <a:solidFill>
                  <a:schemeClr val="accent4"/>
                </a:solidFill>
              </a:defRPr>
            </a:lvl1pPr>
            <a:lvl2pPr lvl="1" algn="l">
              <a:lnSpc>
                <a:spcPct val="120000"/>
              </a:lnSpc>
              <a:spcBef>
                <a:spcPts val="400"/>
              </a:spcBef>
              <a:spcAft>
                <a:spcPts val="0"/>
              </a:spcAft>
              <a:buClr>
                <a:schemeClr val="accent4"/>
              </a:buClr>
              <a:buSzPts val="1100"/>
              <a:buNone/>
              <a:defRPr>
                <a:solidFill>
                  <a:schemeClr val="accent4"/>
                </a:solidFill>
              </a:defRPr>
            </a:lvl2pPr>
            <a:lvl3pPr lvl="2" algn="l">
              <a:lnSpc>
                <a:spcPct val="120000"/>
              </a:lnSpc>
              <a:spcBef>
                <a:spcPts val="400"/>
              </a:spcBef>
              <a:spcAft>
                <a:spcPts val="0"/>
              </a:spcAft>
              <a:buClr>
                <a:schemeClr val="accent4"/>
              </a:buClr>
              <a:buSzPts val="1100"/>
              <a:buNone/>
              <a:defRPr>
                <a:solidFill>
                  <a:schemeClr val="accent4"/>
                </a:solidFill>
              </a:defRPr>
            </a:lvl3pPr>
            <a:lvl4pPr lvl="3" algn="l">
              <a:lnSpc>
                <a:spcPct val="120000"/>
              </a:lnSpc>
              <a:spcBef>
                <a:spcPts val="400"/>
              </a:spcBef>
              <a:spcAft>
                <a:spcPts val="0"/>
              </a:spcAft>
              <a:buClr>
                <a:schemeClr val="accent4"/>
              </a:buClr>
              <a:buSzPts val="1100"/>
              <a:buNone/>
              <a:defRPr>
                <a:solidFill>
                  <a:schemeClr val="accent4"/>
                </a:solidFill>
              </a:defRPr>
            </a:lvl4pPr>
            <a:lvl5pPr lvl="4" algn="l">
              <a:lnSpc>
                <a:spcPct val="120000"/>
              </a:lnSpc>
              <a:spcBef>
                <a:spcPts val="400"/>
              </a:spcBef>
              <a:spcAft>
                <a:spcPts val="0"/>
              </a:spcAft>
              <a:buClr>
                <a:schemeClr val="accent4"/>
              </a:buClr>
              <a:buSzPts val="1100"/>
              <a:buNone/>
              <a:defRPr>
                <a:solidFill>
                  <a:schemeClr val="accent4"/>
                </a:solidFill>
              </a:defRPr>
            </a:lvl5pPr>
            <a:lvl6pPr lvl="5" algn="l">
              <a:lnSpc>
                <a:spcPct val="90000"/>
              </a:lnSpc>
              <a:spcBef>
                <a:spcPts val="400"/>
              </a:spcBef>
              <a:spcAft>
                <a:spcPts val="0"/>
              </a:spcAft>
              <a:buClr>
                <a:schemeClr val="accent4"/>
              </a:buClr>
              <a:buSzPts val="1100"/>
              <a:buNone/>
              <a:defRPr>
                <a:solidFill>
                  <a:schemeClr val="accent4"/>
                </a:solidFill>
              </a:defRPr>
            </a:lvl6pPr>
            <a:lvl7pPr lvl="6" algn="l">
              <a:lnSpc>
                <a:spcPct val="90000"/>
              </a:lnSpc>
              <a:spcBef>
                <a:spcPts val="400"/>
              </a:spcBef>
              <a:spcAft>
                <a:spcPts val="0"/>
              </a:spcAft>
              <a:buClr>
                <a:schemeClr val="accent4"/>
              </a:buClr>
              <a:buSzPts val="1100"/>
              <a:buNone/>
              <a:defRPr>
                <a:solidFill>
                  <a:schemeClr val="accent4"/>
                </a:solidFill>
              </a:defRPr>
            </a:lvl7pPr>
            <a:lvl8pPr lvl="7" algn="l">
              <a:lnSpc>
                <a:spcPct val="90000"/>
              </a:lnSpc>
              <a:spcBef>
                <a:spcPts val="400"/>
              </a:spcBef>
              <a:spcAft>
                <a:spcPts val="0"/>
              </a:spcAft>
              <a:buClr>
                <a:schemeClr val="accent4"/>
              </a:buClr>
              <a:buSzPts val="1100"/>
              <a:buNone/>
              <a:defRPr>
                <a:solidFill>
                  <a:schemeClr val="accent4"/>
                </a:solidFill>
              </a:defRPr>
            </a:lvl8pPr>
            <a:lvl9pPr lvl="8" algn="l">
              <a:lnSpc>
                <a:spcPct val="90000"/>
              </a:lnSpc>
              <a:spcBef>
                <a:spcPts val="400"/>
              </a:spcBef>
              <a:spcAft>
                <a:spcPts val="0"/>
              </a:spcAft>
              <a:buClr>
                <a:schemeClr val="accent4"/>
              </a:buClr>
              <a:buSzPts val="1100"/>
              <a:buNone/>
              <a:defRPr>
                <a:solidFill>
                  <a:schemeClr val="accent4"/>
                </a:solidFill>
              </a:defRPr>
            </a:lvl9pPr>
          </a:lstStyle>
          <a:p>
            <a:endParaRPr/>
          </a:p>
        </p:txBody>
      </p:sp>
      <p:sp>
        <p:nvSpPr>
          <p:cNvPr id="479" name="Google Shape;479;p89"/>
          <p:cNvSpPr txBox="1">
            <a:spLocks noGrp="1"/>
          </p:cNvSpPr>
          <p:nvPr>
            <p:ph type="subTitle" idx="9"/>
          </p:nvPr>
        </p:nvSpPr>
        <p:spPr>
          <a:xfrm>
            <a:off x="6362125" y="2826725"/>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480" name="Google Shape;480;p89"/>
          <p:cNvSpPr txBox="1">
            <a:spLocks noGrp="1"/>
          </p:cNvSpPr>
          <p:nvPr>
            <p:ph type="subTitle" idx="13"/>
          </p:nvPr>
        </p:nvSpPr>
        <p:spPr>
          <a:xfrm>
            <a:off x="6362125" y="3373250"/>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accent5"/>
              </a:buClr>
              <a:buSzPts val="3600"/>
              <a:buNone/>
              <a:defRPr sz="3600" b="1">
                <a:solidFill>
                  <a:schemeClr val="accent5"/>
                </a:solidFill>
              </a:defRPr>
            </a:lvl1pPr>
            <a:lvl2pPr lvl="1" algn="l">
              <a:lnSpc>
                <a:spcPct val="90000"/>
              </a:lnSpc>
              <a:spcBef>
                <a:spcPts val="800"/>
              </a:spcBef>
              <a:spcAft>
                <a:spcPts val="0"/>
              </a:spcAft>
              <a:buClr>
                <a:schemeClr val="accent5"/>
              </a:buClr>
              <a:buSzPts val="3600"/>
              <a:buNone/>
              <a:defRPr sz="3600">
                <a:solidFill>
                  <a:schemeClr val="accent5"/>
                </a:solidFill>
              </a:defRPr>
            </a:lvl2pPr>
            <a:lvl3pPr lvl="2" algn="l">
              <a:lnSpc>
                <a:spcPct val="90000"/>
              </a:lnSpc>
              <a:spcBef>
                <a:spcPts val="800"/>
              </a:spcBef>
              <a:spcAft>
                <a:spcPts val="0"/>
              </a:spcAft>
              <a:buClr>
                <a:schemeClr val="accent5"/>
              </a:buClr>
              <a:buSzPts val="3600"/>
              <a:buNone/>
              <a:defRPr sz="3600">
                <a:solidFill>
                  <a:schemeClr val="accent5"/>
                </a:solidFill>
              </a:defRPr>
            </a:lvl3pPr>
            <a:lvl4pPr lvl="3" algn="l">
              <a:lnSpc>
                <a:spcPct val="90000"/>
              </a:lnSpc>
              <a:spcBef>
                <a:spcPts val="800"/>
              </a:spcBef>
              <a:spcAft>
                <a:spcPts val="0"/>
              </a:spcAft>
              <a:buClr>
                <a:schemeClr val="accent5"/>
              </a:buClr>
              <a:buSzPts val="3600"/>
              <a:buNone/>
              <a:defRPr sz="3600">
                <a:solidFill>
                  <a:schemeClr val="accent5"/>
                </a:solidFill>
              </a:defRPr>
            </a:lvl4pPr>
            <a:lvl5pPr lvl="4" algn="l">
              <a:lnSpc>
                <a:spcPct val="90000"/>
              </a:lnSpc>
              <a:spcBef>
                <a:spcPts val="800"/>
              </a:spcBef>
              <a:spcAft>
                <a:spcPts val="0"/>
              </a:spcAft>
              <a:buClr>
                <a:schemeClr val="accent5"/>
              </a:buClr>
              <a:buSzPts val="3600"/>
              <a:buNone/>
              <a:defRPr sz="3600">
                <a:solidFill>
                  <a:schemeClr val="accent5"/>
                </a:solidFill>
              </a:defRPr>
            </a:lvl5pPr>
            <a:lvl6pPr lvl="5" algn="l">
              <a:lnSpc>
                <a:spcPct val="90000"/>
              </a:lnSpc>
              <a:spcBef>
                <a:spcPts val="800"/>
              </a:spcBef>
              <a:spcAft>
                <a:spcPts val="0"/>
              </a:spcAft>
              <a:buClr>
                <a:schemeClr val="accent5"/>
              </a:buClr>
              <a:buSzPts val="3600"/>
              <a:buNone/>
              <a:defRPr sz="3600">
                <a:solidFill>
                  <a:schemeClr val="accent5"/>
                </a:solidFill>
              </a:defRPr>
            </a:lvl6pPr>
            <a:lvl7pPr lvl="6" algn="l">
              <a:lnSpc>
                <a:spcPct val="90000"/>
              </a:lnSpc>
              <a:spcBef>
                <a:spcPts val="800"/>
              </a:spcBef>
              <a:spcAft>
                <a:spcPts val="0"/>
              </a:spcAft>
              <a:buClr>
                <a:schemeClr val="accent5"/>
              </a:buClr>
              <a:buSzPts val="3600"/>
              <a:buNone/>
              <a:defRPr sz="3600">
                <a:solidFill>
                  <a:schemeClr val="accent5"/>
                </a:solidFill>
              </a:defRPr>
            </a:lvl7pPr>
            <a:lvl8pPr lvl="7" algn="l">
              <a:lnSpc>
                <a:spcPct val="90000"/>
              </a:lnSpc>
              <a:spcBef>
                <a:spcPts val="800"/>
              </a:spcBef>
              <a:spcAft>
                <a:spcPts val="0"/>
              </a:spcAft>
              <a:buClr>
                <a:schemeClr val="accent5"/>
              </a:buClr>
              <a:buSzPts val="3600"/>
              <a:buNone/>
              <a:defRPr sz="3600">
                <a:solidFill>
                  <a:schemeClr val="accent5"/>
                </a:solidFill>
              </a:defRPr>
            </a:lvl8pPr>
            <a:lvl9pPr lvl="8" algn="l">
              <a:lnSpc>
                <a:spcPct val="90000"/>
              </a:lnSpc>
              <a:spcBef>
                <a:spcPts val="800"/>
              </a:spcBef>
              <a:spcAft>
                <a:spcPts val="0"/>
              </a:spcAft>
              <a:buClr>
                <a:schemeClr val="accent5"/>
              </a:buClr>
              <a:buSzPts val="3600"/>
              <a:buNone/>
              <a:defRPr sz="3600">
                <a:solidFill>
                  <a:schemeClr val="accent5"/>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604">
          <p15:clr>
            <a:srgbClr val="FBAE40"/>
          </p15:clr>
        </p15:guide>
        <p15:guide id="3" pos="366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1 Title and four data_light">
  <p:cSld name="Title and four data_light">
    <p:bg>
      <p:bgPr>
        <a:solidFill>
          <a:schemeClr val="lt1"/>
        </a:solidFill>
        <a:effectLst/>
      </p:bgPr>
    </p:bg>
    <p:spTree>
      <p:nvGrpSpPr>
        <p:cNvPr id="1" name="Shape 481"/>
        <p:cNvGrpSpPr/>
        <p:nvPr/>
      </p:nvGrpSpPr>
      <p:grpSpPr>
        <a:xfrm>
          <a:off x="0" y="0"/>
          <a:ext cx="0" cy="0"/>
          <a:chOff x="0" y="0"/>
          <a:chExt cx="0" cy="0"/>
        </a:xfrm>
      </p:grpSpPr>
      <p:sp>
        <p:nvSpPr>
          <p:cNvPr id="482" name="Google Shape;482;p90"/>
          <p:cNvSpPr/>
          <p:nvPr/>
        </p:nvSpPr>
        <p:spPr>
          <a:xfrm>
            <a:off x="3265646" y="202923"/>
            <a:ext cx="2781209" cy="2309737"/>
          </a:xfrm>
          <a:custGeom>
            <a:avLst/>
            <a:gdLst/>
            <a:ahLst/>
            <a:cxnLst/>
            <a:rect l="l" t="t" r="r" b="b"/>
            <a:pathLst>
              <a:path w="7416557" h="6159298" extrusionOk="0">
                <a:moveTo>
                  <a:pt x="6959373" y="0"/>
                </a:moveTo>
                <a:cubicBezTo>
                  <a:pt x="7211869" y="0"/>
                  <a:pt x="7416558" y="204689"/>
                  <a:pt x="7416558" y="457185"/>
                </a:cubicBezTo>
                <a:lnTo>
                  <a:pt x="7416558" y="5702114"/>
                </a:lnTo>
                <a:cubicBezTo>
                  <a:pt x="7416558" y="5954610"/>
                  <a:pt x="7211869" y="6159299"/>
                  <a:pt x="6959373" y="6159299"/>
                </a:cubicBezTo>
                <a:lnTo>
                  <a:pt x="457185" y="6159299"/>
                </a:lnTo>
                <a:cubicBezTo>
                  <a:pt x="204688" y="6159299"/>
                  <a:pt x="0" y="5954610"/>
                  <a:pt x="0" y="5702114"/>
                </a:cubicBezTo>
                <a:lnTo>
                  <a:pt x="0" y="457185"/>
                </a:lnTo>
                <a:cubicBezTo>
                  <a:pt x="0" y="204689"/>
                  <a:pt x="204688" y="0"/>
                  <a:pt x="457185" y="0"/>
                </a:cubicBezTo>
                <a:close/>
              </a:path>
            </a:pathLst>
          </a:custGeom>
          <a:solidFill>
            <a:schemeClr val="accen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83" name="Google Shape;483;p90"/>
          <p:cNvSpPr/>
          <p:nvPr/>
        </p:nvSpPr>
        <p:spPr>
          <a:xfrm>
            <a:off x="3265646" y="2626957"/>
            <a:ext cx="2781209" cy="2309737"/>
          </a:xfrm>
          <a:custGeom>
            <a:avLst/>
            <a:gdLst/>
            <a:ahLst/>
            <a:cxnLst/>
            <a:rect l="l" t="t" r="r" b="b"/>
            <a:pathLst>
              <a:path w="7416557" h="6159298" extrusionOk="0">
                <a:moveTo>
                  <a:pt x="6959373" y="0"/>
                </a:moveTo>
                <a:cubicBezTo>
                  <a:pt x="7211869" y="0"/>
                  <a:pt x="7416558" y="204688"/>
                  <a:pt x="7416558" y="457185"/>
                </a:cubicBezTo>
                <a:lnTo>
                  <a:pt x="7416558" y="5702114"/>
                </a:lnTo>
                <a:cubicBezTo>
                  <a:pt x="7416558" y="5954610"/>
                  <a:pt x="7211869" y="6159299"/>
                  <a:pt x="6959373" y="6159299"/>
                </a:cubicBezTo>
                <a:lnTo>
                  <a:pt x="457185" y="6159299"/>
                </a:lnTo>
                <a:cubicBezTo>
                  <a:pt x="204688" y="6159299"/>
                  <a:pt x="0" y="5954610"/>
                  <a:pt x="0" y="5702114"/>
                </a:cubicBezTo>
                <a:lnTo>
                  <a:pt x="0" y="457185"/>
                </a:lnTo>
                <a:cubicBezTo>
                  <a:pt x="0" y="204688"/>
                  <a:pt x="204688" y="0"/>
                  <a:pt x="457185" y="0"/>
                </a:cubicBezTo>
                <a:close/>
              </a:path>
            </a:pathLst>
          </a:custGeom>
          <a:solidFill>
            <a:schemeClr val="accent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84" name="Google Shape;484;p90"/>
          <p:cNvSpPr/>
          <p:nvPr/>
        </p:nvSpPr>
        <p:spPr>
          <a:xfrm>
            <a:off x="6161342" y="202923"/>
            <a:ext cx="2781209" cy="2309737"/>
          </a:xfrm>
          <a:custGeom>
            <a:avLst/>
            <a:gdLst/>
            <a:ahLst/>
            <a:cxnLst/>
            <a:rect l="l" t="t" r="r" b="b"/>
            <a:pathLst>
              <a:path w="7416557" h="6159298" extrusionOk="0">
                <a:moveTo>
                  <a:pt x="6959373" y="0"/>
                </a:moveTo>
                <a:cubicBezTo>
                  <a:pt x="7211869" y="0"/>
                  <a:pt x="7416558" y="204689"/>
                  <a:pt x="7416558" y="457185"/>
                </a:cubicBezTo>
                <a:lnTo>
                  <a:pt x="7416558" y="5702114"/>
                </a:lnTo>
                <a:cubicBezTo>
                  <a:pt x="7416558" y="5954610"/>
                  <a:pt x="7211869" y="6159299"/>
                  <a:pt x="6959373" y="6159299"/>
                </a:cubicBezTo>
                <a:lnTo>
                  <a:pt x="457185" y="6159299"/>
                </a:lnTo>
                <a:cubicBezTo>
                  <a:pt x="204689" y="6159299"/>
                  <a:pt x="0" y="5954610"/>
                  <a:pt x="0" y="5702114"/>
                </a:cubicBezTo>
                <a:lnTo>
                  <a:pt x="0" y="457185"/>
                </a:lnTo>
                <a:cubicBezTo>
                  <a:pt x="0" y="204689"/>
                  <a:pt x="204689" y="0"/>
                  <a:pt x="457185" y="0"/>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85" name="Google Shape;485;p90"/>
          <p:cNvSpPr/>
          <p:nvPr/>
        </p:nvSpPr>
        <p:spPr>
          <a:xfrm>
            <a:off x="6161342" y="2626957"/>
            <a:ext cx="2781209" cy="2309737"/>
          </a:xfrm>
          <a:custGeom>
            <a:avLst/>
            <a:gdLst/>
            <a:ahLst/>
            <a:cxnLst/>
            <a:rect l="l" t="t" r="r" b="b"/>
            <a:pathLst>
              <a:path w="7416557" h="6159298" extrusionOk="0">
                <a:moveTo>
                  <a:pt x="6959373" y="0"/>
                </a:moveTo>
                <a:cubicBezTo>
                  <a:pt x="7211869" y="0"/>
                  <a:pt x="7416558" y="204688"/>
                  <a:pt x="7416558" y="457185"/>
                </a:cubicBezTo>
                <a:lnTo>
                  <a:pt x="7416558" y="5702114"/>
                </a:lnTo>
                <a:cubicBezTo>
                  <a:pt x="7416558" y="5954610"/>
                  <a:pt x="7211869" y="6159299"/>
                  <a:pt x="6959373" y="6159299"/>
                </a:cubicBezTo>
                <a:lnTo>
                  <a:pt x="457185" y="6159299"/>
                </a:lnTo>
                <a:cubicBezTo>
                  <a:pt x="204689" y="6159299"/>
                  <a:pt x="0" y="5954610"/>
                  <a:pt x="0" y="5702114"/>
                </a:cubicBezTo>
                <a:lnTo>
                  <a:pt x="0" y="457185"/>
                </a:lnTo>
                <a:cubicBezTo>
                  <a:pt x="0" y="204688"/>
                  <a:pt x="204689" y="0"/>
                  <a:pt x="457185" y="0"/>
                </a:cubicBezTo>
                <a:close/>
              </a:path>
            </a:pathLst>
          </a:custGeom>
          <a:solidFill>
            <a:schemeClr val="accent5"/>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86" name="Google Shape;486;p9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87" name="Google Shape;487;p90"/>
          <p:cNvSpPr txBox="1">
            <a:spLocks noGrp="1"/>
          </p:cNvSpPr>
          <p:nvPr>
            <p:ph type="body" idx="1"/>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488" name="Google Shape;488;p90"/>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89" name="Google Shape;489;p90"/>
          <p:cNvSpPr txBox="1">
            <a:spLocks noGrp="1"/>
          </p:cNvSpPr>
          <p:nvPr>
            <p:ph type="subTitle" idx="2"/>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90" name="Google Shape;490;p90"/>
          <p:cNvSpPr txBox="1">
            <a:spLocks noGrp="1"/>
          </p:cNvSpPr>
          <p:nvPr>
            <p:ph type="subTitle" idx="3"/>
          </p:nvPr>
        </p:nvSpPr>
        <p:spPr>
          <a:xfrm>
            <a:off x="3477925" y="384500"/>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91" name="Google Shape;491;p90"/>
          <p:cNvSpPr txBox="1">
            <a:spLocks noGrp="1"/>
          </p:cNvSpPr>
          <p:nvPr>
            <p:ph type="subTitle" idx="4"/>
          </p:nvPr>
        </p:nvSpPr>
        <p:spPr>
          <a:xfrm>
            <a:off x="3477925" y="931025"/>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chemeClr val="dk2"/>
              </a:buClr>
              <a:buSzPts val="3600"/>
              <a:buNone/>
              <a:defRPr sz="3600" b="1">
                <a:solidFill>
                  <a:schemeClr val="dk2"/>
                </a:solidFill>
              </a:defRPr>
            </a:lvl1pPr>
            <a:lvl2pPr lvl="1" algn="l">
              <a:lnSpc>
                <a:spcPct val="120000"/>
              </a:lnSpc>
              <a:spcBef>
                <a:spcPts val="400"/>
              </a:spcBef>
              <a:spcAft>
                <a:spcPts val="0"/>
              </a:spcAft>
              <a:buClr>
                <a:schemeClr val="dk2"/>
              </a:buClr>
              <a:buSzPts val="1100"/>
              <a:buNone/>
              <a:defRPr>
                <a:solidFill>
                  <a:schemeClr val="dk2"/>
                </a:solidFill>
              </a:defRPr>
            </a:lvl2pPr>
            <a:lvl3pPr lvl="2" algn="l">
              <a:lnSpc>
                <a:spcPct val="120000"/>
              </a:lnSpc>
              <a:spcBef>
                <a:spcPts val="400"/>
              </a:spcBef>
              <a:spcAft>
                <a:spcPts val="0"/>
              </a:spcAft>
              <a:buClr>
                <a:schemeClr val="dk2"/>
              </a:buClr>
              <a:buSzPts val="1100"/>
              <a:buNone/>
              <a:defRPr>
                <a:solidFill>
                  <a:schemeClr val="dk2"/>
                </a:solidFill>
              </a:defRPr>
            </a:lvl3pPr>
            <a:lvl4pPr lvl="3" algn="l">
              <a:lnSpc>
                <a:spcPct val="120000"/>
              </a:lnSpc>
              <a:spcBef>
                <a:spcPts val="400"/>
              </a:spcBef>
              <a:spcAft>
                <a:spcPts val="0"/>
              </a:spcAft>
              <a:buClr>
                <a:schemeClr val="dk2"/>
              </a:buClr>
              <a:buSzPts val="1100"/>
              <a:buNone/>
              <a:defRPr>
                <a:solidFill>
                  <a:schemeClr val="dk2"/>
                </a:solidFill>
              </a:defRPr>
            </a:lvl4pPr>
            <a:lvl5pPr lvl="4" algn="l">
              <a:lnSpc>
                <a:spcPct val="120000"/>
              </a:lnSpc>
              <a:spcBef>
                <a:spcPts val="400"/>
              </a:spcBef>
              <a:spcAft>
                <a:spcPts val="0"/>
              </a:spcAft>
              <a:buClr>
                <a:schemeClr val="dk2"/>
              </a:buClr>
              <a:buSzPts val="1100"/>
              <a:buNone/>
              <a:defRPr>
                <a:solidFill>
                  <a:schemeClr val="dk2"/>
                </a:solidFill>
              </a:defRPr>
            </a:lvl5pPr>
            <a:lvl6pPr lvl="5" algn="l">
              <a:lnSpc>
                <a:spcPct val="90000"/>
              </a:lnSpc>
              <a:spcBef>
                <a:spcPts val="400"/>
              </a:spcBef>
              <a:spcAft>
                <a:spcPts val="0"/>
              </a:spcAft>
              <a:buClr>
                <a:schemeClr val="dk2"/>
              </a:buClr>
              <a:buSzPts val="1100"/>
              <a:buNone/>
              <a:defRPr>
                <a:solidFill>
                  <a:schemeClr val="dk2"/>
                </a:solidFill>
              </a:defRPr>
            </a:lvl6pPr>
            <a:lvl7pPr lvl="6" algn="l">
              <a:lnSpc>
                <a:spcPct val="90000"/>
              </a:lnSpc>
              <a:spcBef>
                <a:spcPts val="400"/>
              </a:spcBef>
              <a:spcAft>
                <a:spcPts val="0"/>
              </a:spcAft>
              <a:buClr>
                <a:schemeClr val="dk2"/>
              </a:buClr>
              <a:buSzPts val="1100"/>
              <a:buNone/>
              <a:defRPr>
                <a:solidFill>
                  <a:schemeClr val="dk2"/>
                </a:solidFill>
              </a:defRPr>
            </a:lvl7pPr>
            <a:lvl8pPr lvl="7" algn="l">
              <a:lnSpc>
                <a:spcPct val="90000"/>
              </a:lnSpc>
              <a:spcBef>
                <a:spcPts val="400"/>
              </a:spcBef>
              <a:spcAft>
                <a:spcPts val="0"/>
              </a:spcAft>
              <a:buClr>
                <a:schemeClr val="dk2"/>
              </a:buClr>
              <a:buSzPts val="1100"/>
              <a:buNone/>
              <a:defRPr>
                <a:solidFill>
                  <a:schemeClr val="dk2"/>
                </a:solidFill>
              </a:defRPr>
            </a:lvl8pPr>
            <a:lvl9pPr lvl="8" algn="l">
              <a:lnSpc>
                <a:spcPct val="90000"/>
              </a:lnSpc>
              <a:spcBef>
                <a:spcPts val="400"/>
              </a:spcBef>
              <a:spcAft>
                <a:spcPts val="0"/>
              </a:spcAft>
              <a:buClr>
                <a:schemeClr val="dk2"/>
              </a:buClr>
              <a:buSzPts val="1100"/>
              <a:buNone/>
              <a:defRPr>
                <a:solidFill>
                  <a:schemeClr val="dk2"/>
                </a:solidFill>
              </a:defRPr>
            </a:lvl9pPr>
          </a:lstStyle>
          <a:p>
            <a:endParaRPr/>
          </a:p>
        </p:txBody>
      </p:sp>
      <p:sp>
        <p:nvSpPr>
          <p:cNvPr id="492" name="Google Shape;492;p90"/>
          <p:cNvSpPr txBox="1">
            <a:spLocks noGrp="1"/>
          </p:cNvSpPr>
          <p:nvPr>
            <p:ph type="subTitle" idx="5"/>
          </p:nvPr>
        </p:nvSpPr>
        <p:spPr>
          <a:xfrm>
            <a:off x="6362125" y="396625"/>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93" name="Google Shape;493;p90"/>
          <p:cNvSpPr txBox="1">
            <a:spLocks noGrp="1"/>
          </p:cNvSpPr>
          <p:nvPr>
            <p:ph type="subTitle" idx="6"/>
          </p:nvPr>
        </p:nvSpPr>
        <p:spPr>
          <a:xfrm>
            <a:off x="6362125" y="943150"/>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rgbClr val="66063B"/>
              </a:buClr>
              <a:buSzPts val="3600"/>
              <a:buNone/>
              <a:defRPr sz="3600" b="1">
                <a:solidFill>
                  <a:srgbClr val="66063B"/>
                </a:solidFill>
              </a:defRPr>
            </a:lvl1pPr>
            <a:lvl2pPr lvl="1" algn="l">
              <a:lnSpc>
                <a:spcPct val="120000"/>
              </a:lnSpc>
              <a:spcBef>
                <a:spcPts val="400"/>
              </a:spcBef>
              <a:spcAft>
                <a:spcPts val="0"/>
              </a:spcAft>
              <a:buClr>
                <a:srgbClr val="66063B"/>
              </a:buClr>
              <a:buSzPts val="1100"/>
              <a:buNone/>
              <a:defRPr>
                <a:solidFill>
                  <a:srgbClr val="66063B"/>
                </a:solidFill>
              </a:defRPr>
            </a:lvl2pPr>
            <a:lvl3pPr lvl="2" algn="l">
              <a:lnSpc>
                <a:spcPct val="120000"/>
              </a:lnSpc>
              <a:spcBef>
                <a:spcPts val="400"/>
              </a:spcBef>
              <a:spcAft>
                <a:spcPts val="0"/>
              </a:spcAft>
              <a:buClr>
                <a:srgbClr val="66063B"/>
              </a:buClr>
              <a:buSzPts val="1100"/>
              <a:buNone/>
              <a:defRPr>
                <a:solidFill>
                  <a:srgbClr val="66063B"/>
                </a:solidFill>
              </a:defRPr>
            </a:lvl3pPr>
            <a:lvl4pPr lvl="3" algn="l">
              <a:lnSpc>
                <a:spcPct val="120000"/>
              </a:lnSpc>
              <a:spcBef>
                <a:spcPts val="400"/>
              </a:spcBef>
              <a:spcAft>
                <a:spcPts val="0"/>
              </a:spcAft>
              <a:buClr>
                <a:srgbClr val="66063B"/>
              </a:buClr>
              <a:buSzPts val="1100"/>
              <a:buNone/>
              <a:defRPr>
                <a:solidFill>
                  <a:srgbClr val="66063B"/>
                </a:solidFill>
              </a:defRPr>
            </a:lvl4pPr>
            <a:lvl5pPr lvl="4" algn="l">
              <a:lnSpc>
                <a:spcPct val="120000"/>
              </a:lnSpc>
              <a:spcBef>
                <a:spcPts val="400"/>
              </a:spcBef>
              <a:spcAft>
                <a:spcPts val="0"/>
              </a:spcAft>
              <a:buClr>
                <a:srgbClr val="66063B"/>
              </a:buClr>
              <a:buSzPts val="1100"/>
              <a:buNone/>
              <a:defRPr>
                <a:solidFill>
                  <a:srgbClr val="66063B"/>
                </a:solidFill>
              </a:defRPr>
            </a:lvl5pPr>
            <a:lvl6pPr lvl="5" algn="l">
              <a:lnSpc>
                <a:spcPct val="90000"/>
              </a:lnSpc>
              <a:spcBef>
                <a:spcPts val="400"/>
              </a:spcBef>
              <a:spcAft>
                <a:spcPts val="0"/>
              </a:spcAft>
              <a:buClr>
                <a:srgbClr val="66063B"/>
              </a:buClr>
              <a:buSzPts val="1100"/>
              <a:buNone/>
              <a:defRPr>
                <a:solidFill>
                  <a:srgbClr val="66063B"/>
                </a:solidFill>
              </a:defRPr>
            </a:lvl6pPr>
            <a:lvl7pPr lvl="6" algn="l">
              <a:lnSpc>
                <a:spcPct val="90000"/>
              </a:lnSpc>
              <a:spcBef>
                <a:spcPts val="400"/>
              </a:spcBef>
              <a:spcAft>
                <a:spcPts val="0"/>
              </a:spcAft>
              <a:buClr>
                <a:srgbClr val="66063B"/>
              </a:buClr>
              <a:buSzPts val="1100"/>
              <a:buNone/>
              <a:defRPr>
                <a:solidFill>
                  <a:srgbClr val="66063B"/>
                </a:solidFill>
              </a:defRPr>
            </a:lvl7pPr>
            <a:lvl8pPr lvl="7" algn="l">
              <a:lnSpc>
                <a:spcPct val="90000"/>
              </a:lnSpc>
              <a:spcBef>
                <a:spcPts val="400"/>
              </a:spcBef>
              <a:spcAft>
                <a:spcPts val="0"/>
              </a:spcAft>
              <a:buClr>
                <a:srgbClr val="66063B"/>
              </a:buClr>
              <a:buSzPts val="1100"/>
              <a:buNone/>
              <a:defRPr>
                <a:solidFill>
                  <a:srgbClr val="66063B"/>
                </a:solidFill>
              </a:defRPr>
            </a:lvl8pPr>
            <a:lvl9pPr lvl="8" algn="l">
              <a:lnSpc>
                <a:spcPct val="90000"/>
              </a:lnSpc>
              <a:spcBef>
                <a:spcPts val="400"/>
              </a:spcBef>
              <a:spcAft>
                <a:spcPts val="0"/>
              </a:spcAft>
              <a:buClr>
                <a:srgbClr val="66063B"/>
              </a:buClr>
              <a:buSzPts val="1100"/>
              <a:buNone/>
              <a:defRPr>
                <a:solidFill>
                  <a:srgbClr val="66063B"/>
                </a:solidFill>
              </a:defRPr>
            </a:lvl9pPr>
          </a:lstStyle>
          <a:p>
            <a:endParaRPr/>
          </a:p>
        </p:txBody>
      </p:sp>
      <p:sp>
        <p:nvSpPr>
          <p:cNvPr id="494" name="Google Shape;494;p90"/>
          <p:cNvSpPr txBox="1">
            <a:spLocks noGrp="1"/>
          </p:cNvSpPr>
          <p:nvPr>
            <p:ph type="subTitle" idx="7"/>
          </p:nvPr>
        </p:nvSpPr>
        <p:spPr>
          <a:xfrm>
            <a:off x="3477925" y="2814600"/>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95" name="Google Shape;495;p90"/>
          <p:cNvSpPr txBox="1">
            <a:spLocks noGrp="1"/>
          </p:cNvSpPr>
          <p:nvPr>
            <p:ph type="subTitle" idx="8"/>
          </p:nvPr>
        </p:nvSpPr>
        <p:spPr>
          <a:xfrm>
            <a:off x="3477925" y="3361125"/>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rgbClr val="441783"/>
              </a:buClr>
              <a:buSzPts val="3600"/>
              <a:buNone/>
              <a:defRPr sz="3600" b="1">
                <a:solidFill>
                  <a:srgbClr val="441783"/>
                </a:solidFill>
              </a:defRPr>
            </a:lvl1pPr>
            <a:lvl2pPr lvl="1" algn="l">
              <a:lnSpc>
                <a:spcPct val="90000"/>
              </a:lnSpc>
              <a:spcBef>
                <a:spcPts val="800"/>
              </a:spcBef>
              <a:spcAft>
                <a:spcPts val="0"/>
              </a:spcAft>
              <a:buClr>
                <a:srgbClr val="441783"/>
              </a:buClr>
              <a:buSzPts val="3600"/>
              <a:buNone/>
              <a:defRPr sz="3600">
                <a:solidFill>
                  <a:srgbClr val="441783"/>
                </a:solidFill>
              </a:defRPr>
            </a:lvl2pPr>
            <a:lvl3pPr lvl="2" algn="l">
              <a:lnSpc>
                <a:spcPct val="90000"/>
              </a:lnSpc>
              <a:spcBef>
                <a:spcPts val="800"/>
              </a:spcBef>
              <a:spcAft>
                <a:spcPts val="0"/>
              </a:spcAft>
              <a:buClr>
                <a:srgbClr val="441783"/>
              </a:buClr>
              <a:buSzPts val="3600"/>
              <a:buNone/>
              <a:defRPr sz="3600">
                <a:solidFill>
                  <a:srgbClr val="441783"/>
                </a:solidFill>
              </a:defRPr>
            </a:lvl3pPr>
            <a:lvl4pPr lvl="3" algn="l">
              <a:lnSpc>
                <a:spcPct val="90000"/>
              </a:lnSpc>
              <a:spcBef>
                <a:spcPts val="800"/>
              </a:spcBef>
              <a:spcAft>
                <a:spcPts val="0"/>
              </a:spcAft>
              <a:buClr>
                <a:srgbClr val="441783"/>
              </a:buClr>
              <a:buSzPts val="3600"/>
              <a:buNone/>
              <a:defRPr sz="3600">
                <a:solidFill>
                  <a:srgbClr val="441783"/>
                </a:solidFill>
              </a:defRPr>
            </a:lvl4pPr>
            <a:lvl5pPr lvl="4" algn="l">
              <a:lnSpc>
                <a:spcPct val="90000"/>
              </a:lnSpc>
              <a:spcBef>
                <a:spcPts val="800"/>
              </a:spcBef>
              <a:spcAft>
                <a:spcPts val="0"/>
              </a:spcAft>
              <a:buClr>
                <a:srgbClr val="441783"/>
              </a:buClr>
              <a:buSzPts val="3600"/>
              <a:buNone/>
              <a:defRPr sz="3600">
                <a:solidFill>
                  <a:srgbClr val="441783"/>
                </a:solidFill>
              </a:defRPr>
            </a:lvl5pPr>
            <a:lvl6pPr lvl="5" algn="l">
              <a:lnSpc>
                <a:spcPct val="90000"/>
              </a:lnSpc>
              <a:spcBef>
                <a:spcPts val="800"/>
              </a:spcBef>
              <a:spcAft>
                <a:spcPts val="0"/>
              </a:spcAft>
              <a:buClr>
                <a:srgbClr val="441783"/>
              </a:buClr>
              <a:buSzPts val="3600"/>
              <a:buNone/>
              <a:defRPr sz="3600">
                <a:solidFill>
                  <a:srgbClr val="441783"/>
                </a:solidFill>
              </a:defRPr>
            </a:lvl6pPr>
            <a:lvl7pPr lvl="6" algn="l">
              <a:lnSpc>
                <a:spcPct val="90000"/>
              </a:lnSpc>
              <a:spcBef>
                <a:spcPts val="800"/>
              </a:spcBef>
              <a:spcAft>
                <a:spcPts val="0"/>
              </a:spcAft>
              <a:buClr>
                <a:srgbClr val="441783"/>
              </a:buClr>
              <a:buSzPts val="3600"/>
              <a:buNone/>
              <a:defRPr sz="3600">
                <a:solidFill>
                  <a:srgbClr val="441783"/>
                </a:solidFill>
              </a:defRPr>
            </a:lvl7pPr>
            <a:lvl8pPr lvl="7" algn="l">
              <a:lnSpc>
                <a:spcPct val="90000"/>
              </a:lnSpc>
              <a:spcBef>
                <a:spcPts val="800"/>
              </a:spcBef>
              <a:spcAft>
                <a:spcPts val="0"/>
              </a:spcAft>
              <a:buClr>
                <a:srgbClr val="441783"/>
              </a:buClr>
              <a:buSzPts val="3600"/>
              <a:buNone/>
              <a:defRPr sz="3600">
                <a:solidFill>
                  <a:srgbClr val="441783"/>
                </a:solidFill>
              </a:defRPr>
            </a:lvl8pPr>
            <a:lvl9pPr lvl="8" algn="l">
              <a:lnSpc>
                <a:spcPct val="90000"/>
              </a:lnSpc>
              <a:spcBef>
                <a:spcPts val="800"/>
              </a:spcBef>
              <a:spcAft>
                <a:spcPts val="0"/>
              </a:spcAft>
              <a:buClr>
                <a:srgbClr val="441783"/>
              </a:buClr>
              <a:buSzPts val="3600"/>
              <a:buNone/>
              <a:defRPr sz="3600">
                <a:solidFill>
                  <a:srgbClr val="441783"/>
                </a:solidFill>
              </a:defRPr>
            </a:lvl9pPr>
          </a:lstStyle>
          <a:p>
            <a:endParaRPr/>
          </a:p>
        </p:txBody>
      </p:sp>
      <p:sp>
        <p:nvSpPr>
          <p:cNvPr id="496" name="Google Shape;496;p90"/>
          <p:cNvSpPr txBox="1">
            <a:spLocks noGrp="1"/>
          </p:cNvSpPr>
          <p:nvPr>
            <p:ph type="subTitle" idx="9"/>
          </p:nvPr>
        </p:nvSpPr>
        <p:spPr>
          <a:xfrm>
            <a:off x="6362125" y="2826725"/>
            <a:ext cx="2580600" cy="469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497" name="Google Shape;497;p90"/>
          <p:cNvSpPr txBox="1">
            <a:spLocks noGrp="1"/>
          </p:cNvSpPr>
          <p:nvPr>
            <p:ph type="subTitle" idx="13"/>
          </p:nvPr>
        </p:nvSpPr>
        <p:spPr>
          <a:xfrm>
            <a:off x="6362125" y="3373250"/>
            <a:ext cx="2580600" cy="1375800"/>
          </a:xfrm>
          <a:prstGeom prst="rect">
            <a:avLst/>
          </a:prstGeom>
          <a:noFill/>
          <a:ln>
            <a:noFill/>
          </a:ln>
        </p:spPr>
        <p:txBody>
          <a:bodyPr spcFirstLastPara="1" wrap="square" lIns="0" tIns="0" rIns="0" bIns="0" anchor="b" anchorCtr="0">
            <a:normAutofit/>
          </a:bodyPr>
          <a:lstStyle>
            <a:lvl1pPr lvl="0" algn="l">
              <a:lnSpc>
                <a:spcPct val="90000"/>
              </a:lnSpc>
              <a:spcBef>
                <a:spcPts val="800"/>
              </a:spcBef>
              <a:spcAft>
                <a:spcPts val="0"/>
              </a:spcAft>
              <a:buClr>
                <a:srgbClr val="05206D"/>
              </a:buClr>
              <a:buSzPts val="3600"/>
              <a:buNone/>
              <a:defRPr sz="3600" b="1">
                <a:solidFill>
                  <a:srgbClr val="05206D"/>
                </a:solidFill>
              </a:defRPr>
            </a:lvl1pPr>
            <a:lvl2pPr lvl="1" algn="l">
              <a:lnSpc>
                <a:spcPct val="90000"/>
              </a:lnSpc>
              <a:spcBef>
                <a:spcPts val="800"/>
              </a:spcBef>
              <a:spcAft>
                <a:spcPts val="0"/>
              </a:spcAft>
              <a:buClr>
                <a:srgbClr val="05206D"/>
              </a:buClr>
              <a:buSzPts val="3600"/>
              <a:buNone/>
              <a:defRPr sz="3600">
                <a:solidFill>
                  <a:srgbClr val="05206D"/>
                </a:solidFill>
              </a:defRPr>
            </a:lvl2pPr>
            <a:lvl3pPr lvl="2" algn="l">
              <a:lnSpc>
                <a:spcPct val="90000"/>
              </a:lnSpc>
              <a:spcBef>
                <a:spcPts val="800"/>
              </a:spcBef>
              <a:spcAft>
                <a:spcPts val="0"/>
              </a:spcAft>
              <a:buClr>
                <a:srgbClr val="05206D"/>
              </a:buClr>
              <a:buSzPts val="3600"/>
              <a:buNone/>
              <a:defRPr sz="3600">
                <a:solidFill>
                  <a:srgbClr val="05206D"/>
                </a:solidFill>
              </a:defRPr>
            </a:lvl3pPr>
            <a:lvl4pPr lvl="3" algn="l">
              <a:lnSpc>
                <a:spcPct val="90000"/>
              </a:lnSpc>
              <a:spcBef>
                <a:spcPts val="800"/>
              </a:spcBef>
              <a:spcAft>
                <a:spcPts val="0"/>
              </a:spcAft>
              <a:buClr>
                <a:srgbClr val="05206D"/>
              </a:buClr>
              <a:buSzPts val="3600"/>
              <a:buNone/>
              <a:defRPr sz="3600">
                <a:solidFill>
                  <a:srgbClr val="05206D"/>
                </a:solidFill>
              </a:defRPr>
            </a:lvl4pPr>
            <a:lvl5pPr lvl="4" algn="l">
              <a:lnSpc>
                <a:spcPct val="90000"/>
              </a:lnSpc>
              <a:spcBef>
                <a:spcPts val="800"/>
              </a:spcBef>
              <a:spcAft>
                <a:spcPts val="0"/>
              </a:spcAft>
              <a:buClr>
                <a:srgbClr val="05206D"/>
              </a:buClr>
              <a:buSzPts val="3600"/>
              <a:buNone/>
              <a:defRPr sz="3600">
                <a:solidFill>
                  <a:srgbClr val="05206D"/>
                </a:solidFill>
              </a:defRPr>
            </a:lvl5pPr>
            <a:lvl6pPr lvl="5" algn="l">
              <a:lnSpc>
                <a:spcPct val="90000"/>
              </a:lnSpc>
              <a:spcBef>
                <a:spcPts val="800"/>
              </a:spcBef>
              <a:spcAft>
                <a:spcPts val="0"/>
              </a:spcAft>
              <a:buClr>
                <a:srgbClr val="05206D"/>
              </a:buClr>
              <a:buSzPts val="3600"/>
              <a:buNone/>
              <a:defRPr sz="3600">
                <a:solidFill>
                  <a:srgbClr val="05206D"/>
                </a:solidFill>
              </a:defRPr>
            </a:lvl6pPr>
            <a:lvl7pPr lvl="6" algn="l">
              <a:lnSpc>
                <a:spcPct val="90000"/>
              </a:lnSpc>
              <a:spcBef>
                <a:spcPts val="800"/>
              </a:spcBef>
              <a:spcAft>
                <a:spcPts val="0"/>
              </a:spcAft>
              <a:buClr>
                <a:srgbClr val="05206D"/>
              </a:buClr>
              <a:buSzPts val="3600"/>
              <a:buNone/>
              <a:defRPr sz="3600">
                <a:solidFill>
                  <a:srgbClr val="05206D"/>
                </a:solidFill>
              </a:defRPr>
            </a:lvl7pPr>
            <a:lvl8pPr lvl="7" algn="l">
              <a:lnSpc>
                <a:spcPct val="90000"/>
              </a:lnSpc>
              <a:spcBef>
                <a:spcPts val="800"/>
              </a:spcBef>
              <a:spcAft>
                <a:spcPts val="0"/>
              </a:spcAft>
              <a:buClr>
                <a:srgbClr val="05206D"/>
              </a:buClr>
              <a:buSzPts val="3600"/>
              <a:buNone/>
              <a:defRPr sz="3600">
                <a:solidFill>
                  <a:srgbClr val="05206D"/>
                </a:solidFill>
              </a:defRPr>
            </a:lvl8pPr>
            <a:lvl9pPr lvl="8" algn="l">
              <a:lnSpc>
                <a:spcPct val="90000"/>
              </a:lnSpc>
              <a:spcBef>
                <a:spcPts val="800"/>
              </a:spcBef>
              <a:spcAft>
                <a:spcPts val="0"/>
              </a:spcAft>
              <a:buClr>
                <a:srgbClr val="05206D"/>
              </a:buClr>
              <a:buSzPts val="3600"/>
              <a:buNone/>
              <a:defRPr sz="3600">
                <a:solidFill>
                  <a:srgbClr val="05206D"/>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604">
          <p15:clr>
            <a:srgbClr val="FBAE40"/>
          </p15:clr>
        </p15:guide>
        <p15:guide id="3" pos="36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 Shapes Title Slide_Serene green">
  <p:cSld name="Shapes Title Slide_Serene green">
    <p:bg>
      <p:bgPr>
        <a:solidFill>
          <a:srgbClr val="196254"/>
        </a:solidFill>
        <a:effectLst/>
      </p:bgPr>
    </p:bg>
    <p:spTree>
      <p:nvGrpSpPr>
        <p:cNvPr id="1" name="Shape 29"/>
        <p:cNvGrpSpPr/>
        <p:nvPr/>
      </p:nvGrpSpPr>
      <p:grpSpPr>
        <a:xfrm>
          <a:off x="0" y="0"/>
          <a:ext cx="0" cy="0"/>
          <a:chOff x="0" y="0"/>
          <a:chExt cx="0" cy="0"/>
        </a:xfrm>
      </p:grpSpPr>
      <p:grpSp>
        <p:nvGrpSpPr>
          <p:cNvPr id="30" name="Google Shape;30;p28"/>
          <p:cNvGrpSpPr/>
          <p:nvPr/>
        </p:nvGrpSpPr>
        <p:grpSpPr>
          <a:xfrm>
            <a:off x="404813" y="2674645"/>
            <a:ext cx="8320088" cy="2069259"/>
            <a:chOff x="539750" y="3125469"/>
            <a:chExt cx="11093450" cy="2759012"/>
          </a:xfrm>
        </p:grpSpPr>
        <p:sp>
          <p:nvSpPr>
            <p:cNvPr id="31" name="Google Shape;31;p28"/>
            <p:cNvSpPr/>
            <p:nvPr/>
          </p:nvSpPr>
          <p:spPr>
            <a:xfrm>
              <a:off x="539750" y="3125470"/>
              <a:ext cx="2749169" cy="2749169"/>
            </a:xfrm>
            <a:custGeom>
              <a:avLst/>
              <a:gdLst/>
              <a:ahLst/>
              <a:cxnLst/>
              <a:rect l="l" t="t" r="r" b="b"/>
              <a:pathLst>
                <a:path w="2749169" h="2749169" extrusionOk="0">
                  <a:moveTo>
                    <a:pt x="2011236" y="0"/>
                  </a:moveTo>
                  <a:cubicBezTo>
                    <a:pt x="2418785" y="0"/>
                    <a:pt x="2749169" y="330384"/>
                    <a:pt x="2749169" y="737934"/>
                  </a:cubicBezTo>
                  <a:lnTo>
                    <a:pt x="2749169" y="2011236"/>
                  </a:lnTo>
                  <a:cubicBezTo>
                    <a:pt x="2749169" y="2418786"/>
                    <a:pt x="2418785" y="2749170"/>
                    <a:pt x="2011236" y="2749170"/>
                  </a:cubicBezTo>
                  <a:lnTo>
                    <a:pt x="737934" y="2749170"/>
                  </a:lnTo>
                  <a:cubicBezTo>
                    <a:pt x="330384" y="2749170"/>
                    <a:pt x="0" y="2418786"/>
                    <a:pt x="0" y="2011236"/>
                  </a:cubicBezTo>
                  <a:lnTo>
                    <a:pt x="0" y="737934"/>
                  </a:lnTo>
                  <a:cubicBezTo>
                    <a:pt x="0" y="330384"/>
                    <a:pt x="330384" y="0"/>
                    <a:pt x="737934" y="0"/>
                  </a:cubicBezTo>
                  <a:close/>
                </a:path>
              </a:pathLst>
            </a:custGeom>
            <a:solidFill>
              <a:srgbClr val="022C2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2" name="Google Shape;32;p28"/>
            <p:cNvSpPr/>
            <p:nvPr/>
          </p:nvSpPr>
          <p:spPr>
            <a:xfrm>
              <a:off x="3562413" y="3125469"/>
              <a:ext cx="2749169" cy="2749169"/>
            </a:xfrm>
            <a:custGeom>
              <a:avLst/>
              <a:gdLst/>
              <a:ahLst/>
              <a:cxnLst/>
              <a:rect l="l" t="t" r="r" b="b"/>
              <a:pathLst>
                <a:path w="2749169" h="2749169" extrusionOk="0">
                  <a:moveTo>
                    <a:pt x="2749169" y="1374584"/>
                  </a:moveTo>
                  <a:cubicBezTo>
                    <a:pt x="2749169" y="2133747"/>
                    <a:pt x="2133747" y="2749169"/>
                    <a:pt x="1374585" y="2749169"/>
                  </a:cubicBezTo>
                  <a:cubicBezTo>
                    <a:pt x="615423" y="2749169"/>
                    <a:pt x="0" y="2133746"/>
                    <a:pt x="0" y="1374584"/>
                  </a:cubicBezTo>
                  <a:cubicBezTo>
                    <a:pt x="0" y="615422"/>
                    <a:pt x="615423" y="0"/>
                    <a:pt x="1374585" y="0"/>
                  </a:cubicBezTo>
                  <a:cubicBezTo>
                    <a:pt x="2133747" y="0"/>
                    <a:pt x="2749169" y="615422"/>
                    <a:pt x="2749169" y="1374584"/>
                  </a:cubicBezTo>
                  <a:close/>
                </a:path>
              </a:pathLst>
            </a:custGeom>
            <a:solidFill>
              <a:srgbClr val="2BA68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3" name="Google Shape;33;p28"/>
            <p:cNvSpPr/>
            <p:nvPr/>
          </p:nvSpPr>
          <p:spPr>
            <a:xfrm>
              <a:off x="8884031" y="3135312"/>
              <a:ext cx="2749169" cy="2749169"/>
            </a:xfrm>
            <a:custGeom>
              <a:avLst/>
              <a:gdLst/>
              <a:ahLst/>
              <a:cxnLst/>
              <a:rect l="l" t="t" r="r" b="b"/>
              <a:pathLst>
                <a:path w="2749169" h="2749169" extrusionOk="0">
                  <a:moveTo>
                    <a:pt x="2749169" y="1374584"/>
                  </a:moveTo>
                  <a:cubicBezTo>
                    <a:pt x="2749169" y="2133747"/>
                    <a:pt x="2133747" y="2749169"/>
                    <a:pt x="1374585" y="2749169"/>
                  </a:cubicBezTo>
                  <a:cubicBezTo>
                    <a:pt x="615423" y="2749169"/>
                    <a:pt x="0" y="2133746"/>
                    <a:pt x="0" y="1374584"/>
                  </a:cubicBezTo>
                  <a:cubicBezTo>
                    <a:pt x="0" y="615422"/>
                    <a:pt x="615423" y="0"/>
                    <a:pt x="1374585" y="0"/>
                  </a:cubicBezTo>
                  <a:cubicBezTo>
                    <a:pt x="2133747" y="0"/>
                    <a:pt x="2749169" y="615422"/>
                    <a:pt x="2749169" y="1374584"/>
                  </a:cubicBezTo>
                  <a:close/>
                </a:path>
              </a:pathLst>
            </a:custGeom>
            <a:solidFill>
              <a:srgbClr val="C4FAE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34" name="Google Shape;34;p28"/>
            <p:cNvSpPr/>
            <p:nvPr/>
          </p:nvSpPr>
          <p:spPr>
            <a:xfrm>
              <a:off x="6586473" y="3125470"/>
              <a:ext cx="2024126" cy="2749169"/>
            </a:xfrm>
            <a:custGeom>
              <a:avLst/>
              <a:gdLst/>
              <a:ahLst/>
              <a:cxnLst/>
              <a:rect l="l" t="t" r="r" b="b"/>
              <a:pathLst>
                <a:path w="2024126" h="2749169" extrusionOk="0">
                  <a:moveTo>
                    <a:pt x="1012063" y="0"/>
                  </a:moveTo>
                  <a:lnTo>
                    <a:pt x="1012063" y="0"/>
                  </a:lnTo>
                  <a:cubicBezTo>
                    <a:pt x="1570990" y="0"/>
                    <a:pt x="2024126" y="453136"/>
                    <a:pt x="2024126" y="1012063"/>
                  </a:cubicBezTo>
                  <a:lnTo>
                    <a:pt x="2024126" y="1737106"/>
                  </a:lnTo>
                  <a:cubicBezTo>
                    <a:pt x="2024126" y="2296033"/>
                    <a:pt x="1570990" y="2749169"/>
                    <a:pt x="1012063" y="2749169"/>
                  </a:cubicBezTo>
                  <a:lnTo>
                    <a:pt x="1012063" y="2749169"/>
                  </a:lnTo>
                  <a:cubicBezTo>
                    <a:pt x="453136" y="2749169"/>
                    <a:pt x="0" y="2296033"/>
                    <a:pt x="0" y="1737106"/>
                  </a:cubicBezTo>
                  <a:lnTo>
                    <a:pt x="0" y="1012063"/>
                  </a:lnTo>
                  <a:cubicBezTo>
                    <a:pt x="0" y="453136"/>
                    <a:pt x="453136" y="0"/>
                    <a:pt x="1012063" y="0"/>
                  </a:cubicBezTo>
                  <a:close/>
                </a:path>
              </a:pathLst>
            </a:custGeom>
            <a:solidFill>
              <a:srgbClr val="3DEAC8"/>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grpSp>
      <p:sp>
        <p:nvSpPr>
          <p:cNvPr id="35" name="Google Shape;35;p28"/>
          <p:cNvSpPr txBox="1">
            <a:spLocks noGrp="1"/>
          </p:cNvSpPr>
          <p:nvPr>
            <p:ph type="ctrTitle"/>
          </p:nvPr>
        </p:nvSpPr>
        <p:spPr>
          <a:xfrm>
            <a:off x="409602" y="410242"/>
            <a:ext cx="5473800" cy="128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36" name="Google Shape;36;p28"/>
          <p:cNvSpPr/>
          <p:nvPr/>
        </p:nvSpPr>
        <p:spPr>
          <a:xfrm>
            <a:off x="7537151" y="410242"/>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 name="Google Shape;37;p28"/>
          <p:cNvSpPr txBox="1">
            <a:spLocks noGrp="1"/>
          </p:cNvSpPr>
          <p:nvPr>
            <p:ph type="subTitle" idx="1"/>
          </p:nvPr>
        </p:nvSpPr>
        <p:spPr>
          <a:xfrm>
            <a:off x="429416" y="1942556"/>
            <a:ext cx="1911000" cy="2517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8.2 Title and three data_teal">
  <p:cSld name="Title and three data_teal">
    <p:bg>
      <p:bgPr>
        <a:solidFill>
          <a:schemeClr val="lt1"/>
        </a:solidFill>
        <a:effectLst/>
      </p:bgPr>
    </p:bg>
    <p:spTree>
      <p:nvGrpSpPr>
        <p:cNvPr id="1" name="Shape 498"/>
        <p:cNvGrpSpPr/>
        <p:nvPr/>
      </p:nvGrpSpPr>
      <p:grpSpPr>
        <a:xfrm>
          <a:off x="0" y="0"/>
          <a:ext cx="0" cy="0"/>
          <a:chOff x="0" y="0"/>
          <a:chExt cx="0" cy="0"/>
        </a:xfrm>
      </p:grpSpPr>
      <p:sp>
        <p:nvSpPr>
          <p:cNvPr id="499" name="Google Shape;499;p9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00" name="Google Shape;500;p9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01" name="Google Shape;501;p91"/>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grpSp>
        <p:nvGrpSpPr>
          <p:cNvPr id="502" name="Google Shape;502;p91"/>
          <p:cNvGrpSpPr/>
          <p:nvPr/>
        </p:nvGrpSpPr>
        <p:grpSpPr>
          <a:xfrm>
            <a:off x="412801" y="1167479"/>
            <a:ext cx="8326088" cy="2047208"/>
            <a:chOff x="1100804" y="3113278"/>
            <a:chExt cx="22202902" cy="5459222"/>
          </a:xfrm>
        </p:grpSpPr>
        <p:sp>
          <p:nvSpPr>
            <p:cNvPr id="503" name="Google Shape;503;p91"/>
            <p:cNvSpPr/>
            <p:nvPr/>
          </p:nvSpPr>
          <p:spPr>
            <a:xfrm>
              <a:off x="1100804" y="3113278"/>
              <a:ext cx="7001002" cy="5459222"/>
            </a:xfrm>
            <a:custGeom>
              <a:avLst/>
              <a:gdLst/>
              <a:ahLst/>
              <a:cxnLst/>
              <a:rect l="l" t="t" r="r" b="b"/>
              <a:pathLst>
                <a:path w="7001002" h="5459222" extrusionOk="0">
                  <a:moveTo>
                    <a:pt x="6543802" y="0"/>
                  </a:moveTo>
                  <a:cubicBezTo>
                    <a:pt x="6796307" y="0"/>
                    <a:pt x="7001002" y="204695"/>
                    <a:pt x="7001002" y="457200"/>
                  </a:cubicBezTo>
                  <a:lnTo>
                    <a:pt x="7001002" y="5002022"/>
                  </a:lnTo>
                  <a:cubicBezTo>
                    <a:pt x="7001002" y="5254527"/>
                    <a:pt x="6796307" y="5459222"/>
                    <a:pt x="6543802" y="5459222"/>
                  </a:cubicBezTo>
                  <a:lnTo>
                    <a:pt x="457200" y="5459222"/>
                  </a:lnTo>
                  <a:cubicBezTo>
                    <a:pt x="204695" y="5459222"/>
                    <a:pt x="0" y="5254527"/>
                    <a:pt x="0" y="5002022"/>
                  </a:cubicBezTo>
                  <a:lnTo>
                    <a:pt x="0" y="457200"/>
                  </a:lnTo>
                  <a:cubicBezTo>
                    <a:pt x="0" y="204695"/>
                    <a:pt x="204695" y="0"/>
                    <a:pt x="457200" y="0"/>
                  </a:cubicBezTo>
                  <a:close/>
                </a:path>
              </a:pathLst>
            </a:custGeom>
            <a:solidFill>
              <a:schemeClr val="accen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504" name="Google Shape;504;p91"/>
            <p:cNvSpPr/>
            <p:nvPr/>
          </p:nvSpPr>
          <p:spPr>
            <a:xfrm>
              <a:off x="8695404" y="3113278"/>
              <a:ext cx="7001002" cy="5459222"/>
            </a:xfrm>
            <a:custGeom>
              <a:avLst/>
              <a:gdLst/>
              <a:ahLst/>
              <a:cxnLst/>
              <a:rect l="l" t="t" r="r" b="b"/>
              <a:pathLst>
                <a:path w="7001002" h="5459222" extrusionOk="0">
                  <a:moveTo>
                    <a:pt x="6543802" y="0"/>
                  </a:moveTo>
                  <a:cubicBezTo>
                    <a:pt x="6796306" y="0"/>
                    <a:pt x="7001002" y="204695"/>
                    <a:pt x="7001002" y="457200"/>
                  </a:cubicBezTo>
                  <a:lnTo>
                    <a:pt x="7001002" y="5002022"/>
                  </a:lnTo>
                  <a:cubicBezTo>
                    <a:pt x="7001002" y="5254527"/>
                    <a:pt x="6796306" y="5459222"/>
                    <a:pt x="6543802" y="5459222"/>
                  </a:cubicBezTo>
                  <a:lnTo>
                    <a:pt x="457200" y="5459222"/>
                  </a:lnTo>
                  <a:cubicBezTo>
                    <a:pt x="204695" y="5459222"/>
                    <a:pt x="0" y="5254527"/>
                    <a:pt x="0" y="5002022"/>
                  </a:cubicBezTo>
                  <a:lnTo>
                    <a:pt x="0" y="457200"/>
                  </a:lnTo>
                  <a:cubicBezTo>
                    <a:pt x="0" y="204695"/>
                    <a:pt x="204695" y="0"/>
                    <a:pt x="457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505" name="Google Shape;505;p91"/>
            <p:cNvSpPr/>
            <p:nvPr/>
          </p:nvSpPr>
          <p:spPr>
            <a:xfrm>
              <a:off x="16302704" y="3113278"/>
              <a:ext cx="7001002" cy="5459222"/>
            </a:xfrm>
            <a:custGeom>
              <a:avLst/>
              <a:gdLst/>
              <a:ahLst/>
              <a:cxnLst/>
              <a:rect l="l" t="t" r="r" b="b"/>
              <a:pathLst>
                <a:path w="7001002" h="5459222" extrusionOk="0">
                  <a:moveTo>
                    <a:pt x="6543802" y="0"/>
                  </a:moveTo>
                  <a:cubicBezTo>
                    <a:pt x="6796306" y="0"/>
                    <a:pt x="7001002" y="204695"/>
                    <a:pt x="7001002" y="457200"/>
                  </a:cubicBezTo>
                  <a:lnTo>
                    <a:pt x="7001002" y="5002022"/>
                  </a:lnTo>
                  <a:cubicBezTo>
                    <a:pt x="7001002" y="5254527"/>
                    <a:pt x="6796306" y="5459222"/>
                    <a:pt x="6543802" y="5459222"/>
                  </a:cubicBezTo>
                  <a:lnTo>
                    <a:pt x="457200" y="5459222"/>
                  </a:lnTo>
                  <a:cubicBezTo>
                    <a:pt x="204696" y="5459222"/>
                    <a:pt x="0" y="5254527"/>
                    <a:pt x="0" y="5002022"/>
                  </a:cubicBezTo>
                  <a:lnTo>
                    <a:pt x="0" y="457200"/>
                  </a:lnTo>
                  <a:cubicBezTo>
                    <a:pt x="0" y="204695"/>
                    <a:pt x="204696" y="0"/>
                    <a:pt x="457200"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grpSp>
      <p:sp>
        <p:nvSpPr>
          <p:cNvPr id="506" name="Google Shape;506;p91"/>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07" name="Google Shape;507;p91"/>
          <p:cNvSpPr txBox="1">
            <a:spLocks noGrp="1"/>
          </p:cNvSpPr>
          <p:nvPr>
            <p:ph type="subTitle" idx="2"/>
          </p:nvPr>
        </p:nvSpPr>
        <p:spPr>
          <a:xfrm>
            <a:off x="422975" y="1177400"/>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chemeClr val="dk2"/>
              </a:buClr>
              <a:buSzPts val="3600"/>
              <a:buNone/>
              <a:defRPr sz="3600" b="1">
                <a:solidFill>
                  <a:schemeClr val="dk2"/>
                </a:solidFill>
              </a:defRPr>
            </a:lvl1pPr>
            <a:lvl2pPr lvl="1" algn="ctr">
              <a:lnSpc>
                <a:spcPct val="90000"/>
              </a:lnSpc>
              <a:spcBef>
                <a:spcPts val="800"/>
              </a:spcBef>
              <a:spcAft>
                <a:spcPts val="0"/>
              </a:spcAft>
              <a:buClr>
                <a:schemeClr val="dk2"/>
              </a:buClr>
              <a:buSzPts val="3600"/>
              <a:buNone/>
              <a:defRPr sz="3600">
                <a:solidFill>
                  <a:schemeClr val="dk2"/>
                </a:solidFill>
              </a:defRPr>
            </a:lvl2pPr>
            <a:lvl3pPr lvl="2" algn="ctr">
              <a:lnSpc>
                <a:spcPct val="90000"/>
              </a:lnSpc>
              <a:spcBef>
                <a:spcPts val="800"/>
              </a:spcBef>
              <a:spcAft>
                <a:spcPts val="0"/>
              </a:spcAft>
              <a:buClr>
                <a:schemeClr val="dk2"/>
              </a:buClr>
              <a:buSzPts val="3600"/>
              <a:buNone/>
              <a:defRPr sz="3600">
                <a:solidFill>
                  <a:schemeClr val="dk2"/>
                </a:solidFill>
              </a:defRPr>
            </a:lvl3pPr>
            <a:lvl4pPr lvl="3" algn="ctr">
              <a:lnSpc>
                <a:spcPct val="90000"/>
              </a:lnSpc>
              <a:spcBef>
                <a:spcPts val="800"/>
              </a:spcBef>
              <a:spcAft>
                <a:spcPts val="0"/>
              </a:spcAft>
              <a:buClr>
                <a:schemeClr val="dk2"/>
              </a:buClr>
              <a:buSzPts val="3600"/>
              <a:buNone/>
              <a:defRPr sz="3600">
                <a:solidFill>
                  <a:schemeClr val="dk2"/>
                </a:solidFill>
              </a:defRPr>
            </a:lvl4pPr>
            <a:lvl5pPr lvl="4" algn="ctr">
              <a:lnSpc>
                <a:spcPct val="90000"/>
              </a:lnSpc>
              <a:spcBef>
                <a:spcPts val="800"/>
              </a:spcBef>
              <a:spcAft>
                <a:spcPts val="0"/>
              </a:spcAft>
              <a:buClr>
                <a:schemeClr val="dk2"/>
              </a:buClr>
              <a:buSzPts val="3600"/>
              <a:buNone/>
              <a:defRPr sz="3600">
                <a:solidFill>
                  <a:schemeClr val="dk2"/>
                </a:solidFill>
              </a:defRPr>
            </a:lvl5pPr>
            <a:lvl6pPr lvl="5" algn="ctr">
              <a:lnSpc>
                <a:spcPct val="90000"/>
              </a:lnSpc>
              <a:spcBef>
                <a:spcPts val="800"/>
              </a:spcBef>
              <a:spcAft>
                <a:spcPts val="0"/>
              </a:spcAft>
              <a:buClr>
                <a:schemeClr val="dk2"/>
              </a:buClr>
              <a:buSzPts val="3600"/>
              <a:buNone/>
              <a:defRPr sz="3600">
                <a:solidFill>
                  <a:schemeClr val="dk2"/>
                </a:solidFill>
              </a:defRPr>
            </a:lvl6pPr>
            <a:lvl7pPr lvl="6" algn="ctr">
              <a:lnSpc>
                <a:spcPct val="90000"/>
              </a:lnSpc>
              <a:spcBef>
                <a:spcPts val="800"/>
              </a:spcBef>
              <a:spcAft>
                <a:spcPts val="0"/>
              </a:spcAft>
              <a:buClr>
                <a:schemeClr val="dk2"/>
              </a:buClr>
              <a:buSzPts val="3600"/>
              <a:buNone/>
              <a:defRPr sz="3600">
                <a:solidFill>
                  <a:schemeClr val="dk2"/>
                </a:solidFill>
              </a:defRPr>
            </a:lvl7pPr>
            <a:lvl8pPr lvl="7" algn="ctr">
              <a:lnSpc>
                <a:spcPct val="90000"/>
              </a:lnSpc>
              <a:spcBef>
                <a:spcPts val="800"/>
              </a:spcBef>
              <a:spcAft>
                <a:spcPts val="0"/>
              </a:spcAft>
              <a:buClr>
                <a:schemeClr val="dk2"/>
              </a:buClr>
              <a:buSzPts val="3600"/>
              <a:buNone/>
              <a:defRPr sz="3600">
                <a:solidFill>
                  <a:schemeClr val="dk2"/>
                </a:solidFill>
              </a:defRPr>
            </a:lvl8pPr>
            <a:lvl9pPr lvl="8" algn="ctr">
              <a:lnSpc>
                <a:spcPct val="90000"/>
              </a:lnSpc>
              <a:spcBef>
                <a:spcPts val="800"/>
              </a:spcBef>
              <a:spcAft>
                <a:spcPts val="0"/>
              </a:spcAft>
              <a:buClr>
                <a:schemeClr val="dk2"/>
              </a:buClr>
              <a:buSzPts val="3600"/>
              <a:buNone/>
              <a:defRPr sz="3600">
                <a:solidFill>
                  <a:schemeClr val="dk2"/>
                </a:solidFill>
              </a:defRPr>
            </a:lvl9pPr>
          </a:lstStyle>
          <a:p>
            <a:endParaRPr/>
          </a:p>
        </p:txBody>
      </p:sp>
      <p:sp>
        <p:nvSpPr>
          <p:cNvPr id="508" name="Google Shape;508;p91"/>
          <p:cNvSpPr txBox="1">
            <a:spLocks noGrp="1"/>
          </p:cNvSpPr>
          <p:nvPr>
            <p:ph type="subTitle" idx="3"/>
          </p:nvPr>
        </p:nvSpPr>
        <p:spPr>
          <a:xfrm>
            <a:off x="409650" y="3434950"/>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09" name="Google Shape;509;p91"/>
          <p:cNvSpPr txBox="1">
            <a:spLocks noGrp="1"/>
          </p:cNvSpPr>
          <p:nvPr>
            <p:ph type="subTitle" idx="4"/>
          </p:nvPr>
        </p:nvSpPr>
        <p:spPr>
          <a:xfrm>
            <a:off x="3278863" y="1171525"/>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chemeClr val="accent1"/>
              </a:buClr>
              <a:buSzPts val="3600"/>
              <a:buNone/>
              <a:defRPr sz="3600" b="1">
                <a:solidFill>
                  <a:schemeClr val="accent1"/>
                </a:solidFill>
              </a:defRPr>
            </a:lvl1pPr>
            <a:lvl2pPr lvl="1" algn="ctr">
              <a:lnSpc>
                <a:spcPct val="90000"/>
              </a:lnSpc>
              <a:spcBef>
                <a:spcPts val="800"/>
              </a:spcBef>
              <a:spcAft>
                <a:spcPts val="0"/>
              </a:spcAft>
              <a:buClr>
                <a:schemeClr val="accent1"/>
              </a:buClr>
              <a:buSzPts val="3600"/>
              <a:buNone/>
              <a:defRPr sz="3600">
                <a:solidFill>
                  <a:schemeClr val="accent1"/>
                </a:solidFill>
              </a:defRPr>
            </a:lvl2pPr>
            <a:lvl3pPr lvl="2" algn="ctr">
              <a:lnSpc>
                <a:spcPct val="90000"/>
              </a:lnSpc>
              <a:spcBef>
                <a:spcPts val="800"/>
              </a:spcBef>
              <a:spcAft>
                <a:spcPts val="0"/>
              </a:spcAft>
              <a:buClr>
                <a:schemeClr val="accent1"/>
              </a:buClr>
              <a:buSzPts val="3600"/>
              <a:buNone/>
              <a:defRPr sz="3600">
                <a:solidFill>
                  <a:schemeClr val="accent1"/>
                </a:solidFill>
              </a:defRPr>
            </a:lvl3pPr>
            <a:lvl4pPr lvl="3" algn="ctr">
              <a:lnSpc>
                <a:spcPct val="90000"/>
              </a:lnSpc>
              <a:spcBef>
                <a:spcPts val="800"/>
              </a:spcBef>
              <a:spcAft>
                <a:spcPts val="0"/>
              </a:spcAft>
              <a:buClr>
                <a:schemeClr val="accent1"/>
              </a:buClr>
              <a:buSzPts val="3600"/>
              <a:buNone/>
              <a:defRPr sz="3600">
                <a:solidFill>
                  <a:schemeClr val="accent1"/>
                </a:solidFill>
              </a:defRPr>
            </a:lvl4pPr>
            <a:lvl5pPr lvl="4" algn="ctr">
              <a:lnSpc>
                <a:spcPct val="90000"/>
              </a:lnSpc>
              <a:spcBef>
                <a:spcPts val="800"/>
              </a:spcBef>
              <a:spcAft>
                <a:spcPts val="0"/>
              </a:spcAft>
              <a:buClr>
                <a:schemeClr val="accent1"/>
              </a:buClr>
              <a:buSzPts val="3600"/>
              <a:buNone/>
              <a:defRPr sz="3600">
                <a:solidFill>
                  <a:schemeClr val="accent1"/>
                </a:solidFill>
              </a:defRPr>
            </a:lvl5pPr>
            <a:lvl6pPr lvl="5" algn="ctr">
              <a:lnSpc>
                <a:spcPct val="90000"/>
              </a:lnSpc>
              <a:spcBef>
                <a:spcPts val="800"/>
              </a:spcBef>
              <a:spcAft>
                <a:spcPts val="0"/>
              </a:spcAft>
              <a:buClr>
                <a:schemeClr val="accent1"/>
              </a:buClr>
              <a:buSzPts val="3600"/>
              <a:buNone/>
              <a:defRPr sz="3600">
                <a:solidFill>
                  <a:schemeClr val="accent1"/>
                </a:solidFill>
              </a:defRPr>
            </a:lvl6pPr>
            <a:lvl7pPr lvl="6" algn="ctr">
              <a:lnSpc>
                <a:spcPct val="90000"/>
              </a:lnSpc>
              <a:spcBef>
                <a:spcPts val="800"/>
              </a:spcBef>
              <a:spcAft>
                <a:spcPts val="0"/>
              </a:spcAft>
              <a:buClr>
                <a:schemeClr val="accent1"/>
              </a:buClr>
              <a:buSzPts val="3600"/>
              <a:buNone/>
              <a:defRPr sz="3600">
                <a:solidFill>
                  <a:schemeClr val="accent1"/>
                </a:solidFill>
              </a:defRPr>
            </a:lvl7pPr>
            <a:lvl8pPr lvl="7" algn="ctr">
              <a:lnSpc>
                <a:spcPct val="90000"/>
              </a:lnSpc>
              <a:spcBef>
                <a:spcPts val="800"/>
              </a:spcBef>
              <a:spcAft>
                <a:spcPts val="0"/>
              </a:spcAft>
              <a:buClr>
                <a:schemeClr val="accent1"/>
              </a:buClr>
              <a:buSzPts val="3600"/>
              <a:buNone/>
              <a:defRPr sz="3600">
                <a:solidFill>
                  <a:schemeClr val="accent1"/>
                </a:solidFill>
              </a:defRPr>
            </a:lvl8pPr>
            <a:lvl9pPr lvl="8" algn="ctr">
              <a:lnSpc>
                <a:spcPct val="90000"/>
              </a:lnSpc>
              <a:spcBef>
                <a:spcPts val="800"/>
              </a:spcBef>
              <a:spcAft>
                <a:spcPts val="0"/>
              </a:spcAft>
              <a:buClr>
                <a:schemeClr val="accent1"/>
              </a:buClr>
              <a:buSzPts val="3600"/>
              <a:buNone/>
              <a:defRPr sz="3600">
                <a:solidFill>
                  <a:schemeClr val="accent1"/>
                </a:solidFill>
              </a:defRPr>
            </a:lvl9pPr>
          </a:lstStyle>
          <a:p>
            <a:endParaRPr/>
          </a:p>
        </p:txBody>
      </p:sp>
      <p:sp>
        <p:nvSpPr>
          <p:cNvPr id="510" name="Google Shape;510;p91"/>
          <p:cNvSpPr txBox="1">
            <a:spLocks noGrp="1"/>
          </p:cNvSpPr>
          <p:nvPr>
            <p:ph type="subTitle" idx="5"/>
          </p:nvPr>
        </p:nvSpPr>
        <p:spPr>
          <a:xfrm>
            <a:off x="3265538"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11" name="Google Shape;511;p91"/>
          <p:cNvSpPr txBox="1">
            <a:spLocks noGrp="1"/>
          </p:cNvSpPr>
          <p:nvPr>
            <p:ph type="subTitle" idx="6"/>
          </p:nvPr>
        </p:nvSpPr>
        <p:spPr>
          <a:xfrm>
            <a:off x="6125188" y="1171525"/>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chemeClr val="accent1"/>
              </a:buClr>
              <a:buSzPts val="3600"/>
              <a:buNone/>
              <a:defRPr sz="3600" b="1">
                <a:solidFill>
                  <a:schemeClr val="accent1"/>
                </a:solidFill>
              </a:defRPr>
            </a:lvl1pPr>
            <a:lvl2pPr lvl="1" algn="ctr">
              <a:lnSpc>
                <a:spcPct val="90000"/>
              </a:lnSpc>
              <a:spcBef>
                <a:spcPts val="800"/>
              </a:spcBef>
              <a:spcAft>
                <a:spcPts val="0"/>
              </a:spcAft>
              <a:buClr>
                <a:schemeClr val="accent1"/>
              </a:buClr>
              <a:buSzPts val="3600"/>
              <a:buNone/>
              <a:defRPr sz="3600">
                <a:solidFill>
                  <a:schemeClr val="accent1"/>
                </a:solidFill>
              </a:defRPr>
            </a:lvl2pPr>
            <a:lvl3pPr lvl="2" algn="ctr">
              <a:lnSpc>
                <a:spcPct val="90000"/>
              </a:lnSpc>
              <a:spcBef>
                <a:spcPts val="800"/>
              </a:spcBef>
              <a:spcAft>
                <a:spcPts val="0"/>
              </a:spcAft>
              <a:buClr>
                <a:schemeClr val="accent1"/>
              </a:buClr>
              <a:buSzPts val="3600"/>
              <a:buNone/>
              <a:defRPr sz="3600">
                <a:solidFill>
                  <a:schemeClr val="accent1"/>
                </a:solidFill>
              </a:defRPr>
            </a:lvl3pPr>
            <a:lvl4pPr lvl="3" algn="ctr">
              <a:lnSpc>
                <a:spcPct val="90000"/>
              </a:lnSpc>
              <a:spcBef>
                <a:spcPts val="800"/>
              </a:spcBef>
              <a:spcAft>
                <a:spcPts val="0"/>
              </a:spcAft>
              <a:buClr>
                <a:schemeClr val="accent1"/>
              </a:buClr>
              <a:buSzPts val="3600"/>
              <a:buNone/>
              <a:defRPr sz="3600">
                <a:solidFill>
                  <a:schemeClr val="accent1"/>
                </a:solidFill>
              </a:defRPr>
            </a:lvl4pPr>
            <a:lvl5pPr lvl="4" algn="ctr">
              <a:lnSpc>
                <a:spcPct val="90000"/>
              </a:lnSpc>
              <a:spcBef>
                <a:spcPts val="800"/>
              </a:spcBef>
              <a:spcAft>
                <a:spcPts val="0"/>
              </a:spcAft>
              <a:buClr>
                <a:schemeClr val="accent1"/>
              </a:buClr>
              <a:buSzPts val="3600"/>
              <a:buNone/>
              <a:defRPr sz="3600">
                <a:solidFill>
                  <a:schemeClr val="accent1"/>
                </a:solidFill>
              </a:defRPr>
            </a:lvl5pPr>
            <a:lvl6pPr lvl="5" algn="ctr">
              <a:lnSpc>
                <a:spcPct val="90000"/>
              </a:lnSpc>
              <a:spcBef>
                <a:spcPts val="800"/>
              </a:spcBef>
              <a:spcAft>
                <a:spcPts val="0"/>
              </a:spcAft>
              <a:buClr>
                <a:schemeClr val="accent1"/>
              </a:buClr>
              <a:buSzPts val="3600"/>
              <a:buNone/>
              <a:defRPr sz="3600">
                <a:solidFill>
                  <a:schemeClr val="accent1"/>
                </a:solidFill>
              </a:defRPr>
            </a:lvl6pPr>
            <a:lvl7pPr lvl="6" algn="ctr">
              <a:lnSpc>
                <a:spcPct val="90000"/>
              </a:lnSpc>
              <a:spcBef>
                <a:spcPts val="800"/>
              </a:spcBef>
              <a:spcAft>
                <a:spcPts val="0"/>
              </a:spcAft>
              <a:buClr>
                <a:schemeClr val="accent1"/>
              </a:buClr>
              <a:buSzPts val="3600"/>
              <a:buNone/>
              <a:defRPr sz="3600">
                <a:solidFill>
                  <a:schemeClr val="accent1"/>
                </a:solidFill>
              </a:defRPr>
            </a:lvl7pPr>
            <a:lvl8pPr lvl="7" algn="ctr">
              <a:lnSpc>
                <a:spcPct val="90000"/>
              </a:lnSpc>
              <a:spcBef>
                <a:spcPts val="800"/>
              </a:spcBef>
              <a:spcAft>
                <a:spcPts val="0"/>
              </a:spcAft>
              <a:buClr>
                <a:schemeClr val="accent1"/>
              </a:buClr>
              <a:buSzPts val="3600"/>
              <a:buNone/>
              <a:defRPr sz="3600">
                <a:solidFill>
                  <a:schemeClr val="accent1"/>
                </a:solidFill>
              </a:defRPr>
            </a:lvl8pPr>
            <a:lvl9pPr lvl="8" algn="ctr">
              <a:lnSpc>
                <a:spcPct val="90000"/>
              </a:lnSpc>
              <a:spcBef>
                <a:spcPts val="800"/>
              </a:spcBef>
              <a:spcAft>
                <a:spcPts val="0"/>
              </a:spcAft>
              <a:buClr>
                <a:schemeClr val="accent1"/>
              </a:buClr>
              <a:buSzPts val="3600"/>
              <a:buNone/>
              <a:defRPr sz="3600">
                <a:solidFill>
                  <a:schemeClr val="accent1"/>
                </a:solidFill>
              </a:defRPr>
            </a:lvl9pPr>
          </a:lstStyle>
          <a:p>
            <a:endParaRPr/>
          </a:p>
        </p:txBody>
      </p:sp>
      <p:sp>
        <p:nvSpPr>
          <p:cNvPr id="512" name="Google Shape;512;p91"/>
          <p:cNvSpPr txBox="1">
            <a:spLocks noGrp="1"/>
          </p:cNvSpPr>
          <p:nvPr>
            <p:ph type="subTitle" idx="7"/>
          </p:nvPr>
        </p:nvSpPr>
        <p:spPr>
          <a:xfrm>
            <a:off x="6111863"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8.2 Title and three data_dark">
  <p:cSld name="Title and three data_dark">
    <p:bg>
      <p:bgPr>
        <a:solidFill>
          <a:schemeClr val="lt1"/>
        </a:solidFill>
        <a:effectLst/>
      </p:bgPr>
    </p:bg>
    <p:spTree>
      <p:nvGrpSpPr>
        <p:cNvPr id="1" name="Shape 513"/>
        <p:cNvGrpSpPr/>
        <p:nvPr/>
      </p:nvGrpSpPr>
      <p:grpSpPr>
        <a:xfrm>
          <a:off x="0" y="0"/>
          <a:ext cx="0" cy="0"/>
          <a:chOff x="0" y="0"/>
          <a:chExt cx="0" cy="0"/>
        </a:xfrm>
      </p:grpSpPr>
      <p:sp>
        <p:nvSpPr>
          <p:cNvPr id="514" name="Google Shape;514;p9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15" name="Google Shape;515;p9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16" name="Google Shape;516;p92"/>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grpSp>
        <p:nvGrpSpPr>
          <p:cNvPr id="517" name="Google Shape;517;p92"/>
          <p:cNvGrpSpPr/>
          <p:nvPr/>
        </p:nvGrpSpPr>
        <p:grpSpPr>
          <a:xfrm>
            <a:off x="412801" y="1167479"/>
            <a:ext cx="8326088" cy="2047208"/>
            <a:chOff x="1100804" y="3113278"/>
            <a:chExt cx="22202902" cy="5459222"/>
          </a:xfrm>
        </p:grpSpPr>
        <p:sp>
          <p:nvSpPr>
            <p:cNvPr id="518" name="Google Shape;518;p92"/>
            <p:cNvSpPr/>
            <p:nvPr/>
          </p:nvSpPr>
          <p:spPr>
            <a:xfrm>
              <a:off x="1100804" y="3113278"/>
              <a:ext cx="7001002" cy="5459222"/>
            </a:xfrm>
            <a:custGeom>
              <a:avLst/>
              <a:gdLst/>
              <a:ahLst/>
              <a:cxnLst/>
              <a:rect l="l" t="t" r="r" b="b"/>
              <a:pathLst>
                <a:path w="7001002" h="5459222" extrusionOk="0">
                  <a:moveTo>
                    <a:pt x="6543802" y="0"/>
                  </a:moveTo>
                  <a:cubicBezTo>
                    <a:pt x="6796307" y="0"/>
                    <a:pt x="7001002" y="204695"/>
                    <a:pt x="7001002" y="457200"/>
                  </a:cubicBezTo>
                  <a:lnTo>
                    <a:pt x="7001002" y="5002022"/>
                  </a:lnTo>
                  <a:cubicBezTo>
                    <a:pt x="7001002" y="5254527"/>
                    <a:pt x="6796307" y="5459222"/>
                    <a:pt x="6543802" y="5459222"/>
                  </a:cubicBezTo>
                  <a:lnTo>
                    <a:pt x="457200" y="5459222"/>
                  </a:lnTo>
                  <a:cubicBezTo>
                    <a:pt x="204695" y="5459222"/>
                    <a:pt x="0" y="5254527"/>
                    <a:pt x="0" y="5002022"/>
                  </a:cubicBezTo>
                  <a:lnTo>
                    <a:pt x="0" y="457200"/>
                  </a:lnTo>
                  <a:cubicBezTo>
                    <a:pt x="0" y="204695"/>
                    <a:pt x="204695" y="0"/>
                    <a:pt x="457200" y="0"/>
                  </a:cubicBezTo>
                  <a:close/>
                </a:path>
              </a:pathLst>
            </a:custGeom>
            <a:solidFill>
              <a:srgbClr val="66063B"/>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519" name="Google Shape;519;p92"/>
            <p:cNvSpPr/>
            <p:nvPr/>
          </p:nvSpPr>
          <p:spPr>
            <a:xfrm>
              <a:off x="8695404" y="3113278"/>
              <a:ext cx="7001002" cy="5459222"/>
            </a:xfrm>
            <a:custGeom>
              <a:avLst/>
              <a:gdLst/>
              <a:ahLst/>
              <a:cxnLst/>
              <a:rect l="l" t="t" r="r" b="b"/>
              <a:pathLst>
                <a:path w="7001002" h="5459222" extrusionOk="0">
                  <a:moveTo>
                    <a:pt x="6543802" y="0"/>
                  </a:moveTo>
                  <a:cubicBezTo>
                    <a:pt x="6796306" y="0"/>
                    <a:pt x="7001002" y="204695"/>
                    <a:pt x="7001002" y="457200"/>
                  </a:cubicBezTo>
                  <a:lnTo>
                    <a:pt x="7001002" y="5002022"/>
                  </a:lnTo>
                  <a:cubicBezTo>
                    <a:pt x="7001002" y="5254527"/>
                    <a:pt x="6796306" y="5459222"/>
                    <a:pt x="6543802" y="5459222"/>
                  </a:cubicBezTo>
                  <a:lnTo>
                    <a:pt x="457200" y="5459222"/>
                  </a:lnTo>
                  <a:cubicBezTo>
                    <a:pt x="204695" y="5459222"/>
                    <a:pt x="0" y="5254527"/>
                    <a:pt x="0" y="5002022"/>
                  </a:cubicBezTo>
                  <a:lnTo>
                    <a:pt x="0" y="457200"/>
                  </a:lnTo>
                  <a:cubicBezTo>
                    <a:pt x="0" y="204695"/>
                    <a:pt x="204695" y="0"/>
                    <a:pt x="457200" y="0"/>
                  </a:cubicBezTo>
                  <a:close/>
                </a:path>
              </a:pathLst>
            </a:custGeom>
            <a:solidFill>
              <a:srgbClr val="44178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520" name="Google Shape;520;p92"/>
            <p:cNvSpPr/>
            <p:nvPr/>
          </p:nvSpPr>
          <p:spPr>
            <a:xfrm>
              <a:off x="16302704" y="3113278"/>
              <a:ext cx="7001002" cy="5459222"/>
            </a:xfrm>
            <a:custGeom>
              <a:avLst/>
              <a:gdLst/>
              <a:ahLst/>
              <a:cxnLst/>
              <a:rect l="l" t="t" r="r" b="b"/>
              <a:pathLst>
                <a:path w="7001002" h="5459222" extrusionOk="0">
                  <a:moveTo>
                    <a:pt x="6543802" y="0"/>
                  </a:moveTo>
                  <a:cubicBezTo>
                    <a:pt x="6796306" y="0"/>
                    <a:pt x="7001002" y="204695"/>
                    <a:pt x="7001002" y="457200"/>
                  </a:cubicBezTo>
                  <a:lnTo>
                    <a:pt x="7001002" y="5002022"/>
                  </a:lnTo>
                  <a:cubicBezTo>
                    <a:pt x="7001002" y="5254527"/>
                    <a:pt x="6796306" y="5459222"/>
                    <a:pt x="6543802" y="5459222"/>
                  </a:cubicBezTo>
                  <a:lnTo>
                    <a:pt x="457200" y="5459222"/>
                  </a:lnTo>
                  <a:cubicBezTo>
                    <a:pt x="204696" y="5459222"/>
                    <a:pt x="0" y="5254527"/>
                    <a:pt x="0" y="5002022"/>
                  </a:cubicBezTo>
                  <a:lnTo>
                    <a:pt x="0" y="457200"/>
                  </a:lnTo>
                  <a:cubicBezTo>
                    <a:pt x="0" y="204695"/>
                    <a:pt x="204696" y="0"/>
                    <a:pt x="457200" y="0"/>
                  </a:cubicBezTo>
                  <a:close/>
                </a:path>
              </a:pathLst>
            </a:custGeom>
            <a:solidFill>
              <a:srgbClr val="05206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grpSp>
      <p:sp>
        <p:nvSpPr>
          <p:cNvPr id="521" name="Google Shape;521;p92"/>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22" name="Google Shape;522;p92"/>
          <p:cNvSpPr txBox="1">
            <a:spLocks noGrp="1"/>
          </p:cNvSpPr>
          <p:nvPr>
            <p:ph type="subTitle" idx="2"/>
          </p:nvPr>
        </p:nvSpPr>
        <p:spPr>
          <a:xfrm>
            <a:off x="422975" y="1177400"/>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chemeClr val="accent3"/>
              </a:buClr>
              <a:buSzPts val="3600"/>
              <a:buNone/>
              <a:defRPr sz="3600" b="1">
                <a:solidFill>
                  <a:schemeClr val="accent3"/>
                </a:solidFill>
              </a:defRPr>
            </a:lvl1pPr>
            <a:lvl2pPr lvl="1" algn="ctr">
              <a:lnSpc>
                <a:spcPct val="120000"/>
              </a:lnSpc>
              <a:spcBef>
                <a:spcPts val="400"/>
              </a:spcBef>
              <a:spcAft>
                <a:spcPts val="0"/>
              </a:spcAft>
              <a:buClr>
                <a:schemeClr val="accent3"/>
              </a:buClr>
              <a:buSzPts val="1100"/>
              <a:buNone/>
              <a:defRPr>
                <a:solidFill>
                  <a:schemeClr val="accent3"/>
                </a:solidFill>
              </a:defRPr>
            </a:lvl2pPr>
            <a:lvl3pPr lvl="2" algn="ctr">
              <a:lnSpc>
                <a:spcPct val="120000"/>
              </a:lnSpc>
              <a:spcBef>
                <a:spcPts val="400"/>
              </a:spcBef>
              <a:spcAft>
                <a:spcPts val="0"/>
              </a:spcAft>
              <a:buClr>
                <a:schemeClr val="accent3"/>
              </a:buClr>
              <a:buSzPts val="1100"/>
              <a:buNone/>
              <a:defRPr>
                <a:solidFill>
                  <a:schemeClr val="accent3"/>
                </a:solidFill>
              </a:defRPr>
            </a:lvl3pPr>
            <a:lvl4pPr lvl="3" algn="ctr">
              <a:lnSpc>
                <a:spcPct val="120000"/>
              </a:lnSpc>
              <a:spcBef>
                <a:spcPts val="400"/>
              </a:spcBef>
              <a:spcAft>
                <a:spcPts val="0"/>
              </a:spcAft>
              <a:buClr>
                <a:schemeClr val="accent3"/>
              </a:buClr>
              <a:buSzPts val="1100"/>
              <a:buNone/>
              <a:defRPr>
                <a:solidFill>
                  <a:schemeClr val="accent3"/>
                </a:solidFill>
              </a:defRPr>
            </a:lvl4pPr>
            <a:lvl5pPr lvl="4" algn="ctr">
              <a:lnSpc>
                <a:spcPct val="120000"/>
              </a:lnSpc>
              <a:spcBef>
                <a:spcPts val="400"/>
              </a:spcBef>
              <a:spcAft>
                <a:spcPts val="0"/>
              </a:spcAft>
              <a:buClr>
                <a:schemeClr val="accent3"/>
              </a:buClr>
              <a:buSzPts val="1100"/>
              <a:buNone/>
              <a:defRPr>
                <a:solidFill>
                  <a:schemeClr val="accent3"/>
                </a:solidFill>
              </a:defRPr>
            </a:lvl5pPr>
            <a:lvl6pPr lvl="5" algn="ctr">
              <a:lnSpc>
                <a:spcPct val="90000"/>
              </a:lnSpc>
              <a:spcBef>
                <a:spcPts val="400"/>
              </a:spcBef>
              <a:spcAft>
                <a:spcPts val="0"/>
              </a:spcAft>
              <a:buClr>
                <a:schemeClr val="accent3"/>
              </a:buClr>
              <a:buSzPts val="1100"/>
              <a:buNone/>
              <a:defRPr>
                <a:solidFill>
                  <a:schemeClr val="accent3"/>
                </a:solidFill>
              </a:defRPr>
            </a:lvl6pPr>
            <a:lvl7pPr lvl="6" algn="ctr">
              <a:lnSpc>
                <a:spcPct val="90000"/>
              </a:lnSpc>
              <a:spcBef>
                <a:spcPts val="400"/>
              </a:spcBef>
              <a:spcAft>
                <a:spcPts val="0"/>
              </a:spcAft>
              <a:buClr>
                <a:schemeClr val="accent3"/>
              </a:buClr>
              <a:buSzPts val="1100"/>
              <a:buNone/>
              <a:defRPr>
                <a:solidFill>
                  <a:schemeClr val="accent3"/>
                </a:solidFill>
              </a:defRPr>
            </a:lvl7pPr>
            <a:lvl8pPr lvl="7" algn="ctr">
              <a:lnSpc>
                <a:spcPct val="90000"/>
              </a:lnSpc>
              <a:spcBef>
                <a:spcPts val="400"/>
              </a:spcBef>
              <a:spcAft>
                <a:spcPts val="0"/>
              </a:spcAft>
              <a:buClr>
                <a:schemeClr val="accent3"/>
              </a:buClr>
              <a:buSzPts val="1100"/>
              <a:buNone/>
              <a:defRPr>
                <a:solidFill>
                  <a:schemeClr val="accent3"/>
                </a:solidFill>
              </a:defRPr>
            </a:lvl8pPr>
            <a:lvl9pPr lvl="8" algn="ctr">
              <a:lnSpc>
                <a:spcPct val="90000"/>
              </a:lnSpc>
              <a:spcBef>
                <a:spcPts val="400"/>
              </a:spcBef>
              <a:spcAft>
                <a:spcPts val="0"/>
              </a:spcAft>
              <a:buClr>
                <a:schemeClr val="accent3"/>
              </a:buClr>
              <a:buSzPts val="1100"/>
              <a:buNone/>
              <a:defRPr>
                <a:solidFill>
                  <a:schemeClr val="accent3"/>
                </a:solidFill>
              </a:defRPr>
            </a:lvl9pPr>
          </a:lstStyle>
          <a:p>
            <a:endParaRPr/>
          </a:p>
        </p:txBody>
      </p:sp>
      <p:sp>
        <p:nvSpPr>
          <p:cNvPr id="523" name="Google Shape;523;p92"/>
          <p:cNvSpPr txBox="1">
            <a:spLocks noGrp="1"/>
          </p:cNvSpPr>
          <p:nvPr>
            <p:ph type="subTitle" idx="3"/>
          </p:nvPr>
        </p:nvSpPr>
        <p:spPr>
          <a:xfrm>
            <a:off x="409650" y="3434950"/>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24" name="Google Shape;524;p92"/>
          <p:cNvSpPr txBox="1">
            <a:spLocks noGrp="1"/>
          </p:cNvSpPr>
          <p:nvPr>
            <p:ph type="subTitle" idx="4"/>
          </p:nvPr>
        </p:nvSpPr>
        <p:spPr>
          <a:xfrm>
            <a:off x="3278863" y="1171525"/>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chemeClr val="accent4"/>
              </a:buClr>
              <a:buSzPts val="3600"/>
              <a:buNone/>
              <a:defRPr sz="3600" b="1">
                <a:solidFill>
                  <a:schemeClr val="accent4"/>
                </a:solidFill>
              </a:defRPr>
            </a:lvl1pPr>
            <a:lvl2pPr lvl="1" algn="ctr">
              <a:lnSpc>
                <a:spcPct val="120000"/>
              </a:lnSpc>
              <a:spcBef>
                <a:spcPts val="400"/>
              </a:spcBef>
              <a:spcAft>
                <a:spcPts val="0"/>
              </a:spcAft>
              <a:buClr>
                <a:schemeClr val="accent4"/>
              </a:buClr>
              <a:buSzPts val="1100"/>
              <a:buNone/>
              <a:defRPr>
                <a:solidFill>
                  <a:schemeClr val="accent4"/>
                </a:solidFill>
              </a:defRPr>
            </a:lvl2pPr>
            <a:lvl3pPr lvl="2" algn="ctr">
              <a:lnSpc>
                <a:spcPct val="120000"/>
              </a:lnSpc>
              <a:spcBef>
                <a:spcPts val="400"/>
              </a:spcBef>
              <a:spcAft>
                <a:spcPts val="0"/>
              </a:spcAft>
              <a:buClr>
                <a:schemeClr val="accent4"/>
              </a:buClr>
              <a:buSzPts val="1100"/>
              <a:buNone/>
              <a:defRPr>
                <a:solidFill>
                  <a:schemeClr val="accent4"/>
                </a:solidFill>
              </a:defRPr>
            </a:lvl3pPr>
            <a:lvl4pPr lvl="3" algn="ctr">
              <a:lnSpc>
                <a:spcPct val="120000"/>
              </a:lnSpc>
              <a:spcBef>
                <a:spcPts val="400"/>
              </a:spcBef>
              <a:spcAft>
                <a:spcPts val="0"/>
              </a:spcAft>
              <a:buClr>
                <a:schemeClr val="accent4"/>
              </a:buClr>
              <a:buSzPts val="1100"/>
              <a:buNone/>
              <a:defRPr>
                <a:solidFill>
                  <a:schemeClr val="accent4"/>
                </a:solidFill>
              </a:defRPr>
            </a:lvl4pPr>
            <a:lvl5pPr lvl="4" algn="ctr">
              <a:lnSpc>
                <a:spcPct val="120000"/>
              </a:lnSpc>
              <a:spcBef>
                <a:spcPts val="400"/>
              </a:spcBef>
              <a:spcAft>
                <a:spcPts val="0"/>
              </a:spcAft>
              <a:buClr>
                <a:schemeClr val="accent4"/>
              </a:buClr>
              <a:buSzPts val="1100"/>
              <a:buNone/>
              <a:defRPr>
                <a:solidFill>
                  <a:schemeClr val="accent4"/>
                </a:solidFill>
              </a:defRPr>
            </a:lvl5pPr>
            <a:lvl6pPr lvl="5" algn="ctr">
              <a:lnSpc>
                <a:spcPct val="90000"/>
              </a:lnSpc>
              <a:spcBef>
                <a:spcPts val="400"/>
              </a:spcBef>
              <a:spcAft>
                <a:spcPts val="0"/>
              </a:spcAft>
              <a:buClr>
                <a:schemeClr val="accent4"/>
              </a:buClr>
              <a:buSzPts val="1100"/>
              <a:buNone/>
              <a:defRPr>
                <a:solidFill>
                  <a:schemeClr val="accent4"/>
                </a:solidFill>
              </a:defRPr>
            </a:lvl6pPr>
            <a:lvl7pPr lvl="6" algn="ctr">
              <a:lnSpc>
                <a:spcPct val="90000"/>
              </a:lnSpc>
              <a:spcBef>
                <a:spcPts val="400"/>
              </a:spcBef>
              <a:spcAft>
                <a:spcPts val="0"/>
              </a:spcAft>
              <a:buClr>
                <a:schemeClr val="accent4"/>
              </a:buClr>
              <a:buSzPts val="1100"/>
              <a:buNone/>
              <a:defRPr>
                <a:solidFill>
                  <a:schemeClr val="accent4"/>
                </a:solidFill>
              </a:defRPr>
            </a:lvl7pPr>
            <a:lvl8pPr lvl="7" algn="ctr">
              <a:lnSpc>
                <a:spcPct val="90000"/>
              </a:lnSpc>
              <a:spcBef>
                <a:spcPts val="400"/>
              </a:spcBef>
              <a:spcAft>
                <a:spcPts val="0"/>
              </a:spcAft>
              <a:buClr>
                <a:schemeClr val="accent4"/>
              </a:buClr>
              <a:buSzPts val="1100"/>
              <a:buNone/>
              <a:defRPr>
                <a:solidFill>
                  <a:schemeClr val="accent4"/>
                </a:solidFill>
              </a:defRPr>
            </a:lvl8pPr>
            <a:lvl9pPr lvl="8" algn="ctr">
              <a:lnSpc>
                <a:spcPct val="90000"/>
              </a:lnSpc>
              <a:spcBef>
                <a:spcPts val="400"/>
              </a:spcBef>
              <a:spcAft>
                <a:spcPts val="0"/>
              </a:spcAft>
              <a:buClr>
                <a:schemeClr val="accent4"/>
              </a:buClr>
              <a:buSzPts val="1100"/>
              <a:buNone/>
              <a:defRPr>
                <a:solidFill>
                  <a:schemeClr val="accent4"/>
                </a:solidFill>
              </a:defRPr>
            </a:lvl9pPr>
          </a:lstStyle>
          <a:p>
            <a:endParaRPr/>
          </a:p>
        </p:txBody>
      </p:sp>
      <p:sp>
        <p:nvSpPr>
          <p:cNvPr id="525" name="Google Shape;525;p92"/>
          <p:cNvSpPr txBox="1">
            <a:spLocks noGrp="1"/>
          </p:cNvSpPr>
          <p:nvPr>
            <p:ph type="subTitle" idx="5"/>
          </p:nvPr>
        </p:nvSpPr>
        <p:spPr>
          <a:xfrm>
            <a:off x="3265538"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26" name="Google Shape;526;p92"/>
          <p:cNvSpPr txBox="1">
            <a:spLocks noGrp="1"/>
          </p:cNvSpPr>
          <p:nvPr>
            <p:ph type="subTitle" idx="6"/>
          </p:nvPr>
        </p:nvSpPr>
        <p:spPr>
          <a:xfrm>
            <a:off x="6125188" y="1171525"/>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chemeClr val="accent5"/>
              </a:buClr>
              <a:buSzPts val="3600"/>
              <a:buNone/>
              <a:defRPr sz="3600" b="1">
                <a:solidFill>
                  <a:schemeClr val="accent5"/>
                </a:solidFill>
              </a:defRPr>
            </a:lvl1pPr>
            <a:lvl2pPr lvl="1" algn="ctr">
              <a:lnSpc>
                <a:spcPct val="90000"/>
              </a:lnSpc>
              <a:spcBef>
                <a:spcPts val="800"/>
              </a:spcBef>
              <a:spcAft>
                <a:spcPts val="0"/>
              </a:spcAft>
              <a:buClr>
                <a:schemeClr val="accent5"/>
              </a:buClr>
              <a:buSzPts val="3600"/>
              <a:buNone/>
              <a:defRPr sz="3600">
                <a:solidFill>
                  <a:schemeClr val="accent5"/>
                </a:solidFill>
              </a:defRPr>
            </a:lvl2pPr>
            <a:lvl3pPr lvl="2" algn="ctr">
              <a:lnSpc>
                <a:spcPct val="90000"/>
              </a:lnSpc>
              <a:spcBef>
                <a:spcPts val="800"/>
              </a:spcBef>
              <a:spcAft>
                <a:spcPts val="0"/>
              </a:spcAft>
              <a:buClr>
                <a:schemeClr val="accent5"/>
              </a:buClr>
              <a:buSzPts val="3600"/>
              <a:buNone/>
              <a:defRPr sz="3600">
                <a:solidFill>
                  <a:schemeClr val="accent5"/>
                </a:solidFill>
              </a:defRPr>
            </a:lvl3pPr>
            <a:lvl4pPr lvl="3" algn="ctr">
              <a:lnSpc>
                <a:spcPct val="90000"/>
              </a:lnSpc>
              <a:spcBef>
                <a:spcPts val="800"/>
              </a:spcBef>
              <a:spcAft>
                <a:spcPts val="0"/>
              </a:spcAft>
              <a:buClr>
                <a:schemeClr val="accent5"/>
              </a:buClr>
              <a:buSzPts val="3600"/>
              <a:buNone/>
              <a:defRPr sz="3600">
                <a:solidFill>
                  <a:schemeClr val="accent5"/>
                </a:solidFill>
              </a:defRPr>
            </a:lvl4pPr>
            <a:lvl5pPr lvl="4" algn="ctr">
              <a:lnSpc>
                <a:spcPct val="90000"/>
              </a:lnSpc>
              <a:spcBef>
                <a:spcPts val="800"/>
              </a:spcBef>
              <a:spcAft>
                <a:spcPts val="0"/>
              </a:spcAft>
              <a:buClr>
                <a:schemeClr val="accent5"/>
              </a:buClr>
              <a:buSzPts val="3600"/>
              <a:buNone/>
              <a:defRPr sz="3600">
                <a:solidFill>
                  <a:schemeClr val="accent5"/>
                </a:solidFill>
              </a:defRPr>
            </a:lvl5pPr>
            <a:lvl6pPr lvl="5" algn="ctr">
              <a:lnSpc>
                <a:spcPct val="90000"/>
              </a:lnSpc>
              <a:spcBef>
                <a:spcPts val="800"/>
              </a:spcBef>
              <a:spcAft>
                <a:spcPts val="0"/>
              </a:spcAft>
              <a:buClr>
                <a:schemeClr val="accent5"/>
              </a:buClr>
              <a:buSzPts val="3600"/>
              <a:buNone/>
              <a:defRPr sz="3600">
                <a:solidFill>
                  <a:schemeClr val="accent5"/>
                </a:solidFill>
              </a:defRPr>
            </a:lvl6pPr>
            <a:lvl7pPr lvl="6" algn="ctr">
              <a:lnSpc>
                <a:spcPct val="90000"/>
              </a:lnSpc>
              <a:spcBef>
                <a:spcPts val="800"/>
              </a:spcBef>
              <a:spcAft>
                <a:spcPts val="0"/>
              </a:spcAft>
              <a:buClr>
                <a:schemeClr val="accent5"/>
              </a:buClr>
              <a:buSzPts val="3600"/>
              <a:buNone/>
              <a:defRPr sz="3600">
                <a:solidFill>
                  <a:schemeClr val="accent5"/>
                </a:solidFill>
              </a:defRPr>
            </a:lvl7pPr>
            <a:lvl8pPr lvl="7" algn="ctr">
              <a:lnSpc>
                <a:spcPct val="90000"/>
              </a:lnSpc>
              <a:spcBef>
                <a:spcPts val="800"/>
              </a:spcBef>
              <a:spcAft>
                <a:spcPts val="0"/>
              </a:spcAft>
              <a:buClr>
                <a:schemeClr val="accent5"/>
              </a:buClr>
              <a:buSzPts val="3600"/>
              <a:buNone/>
              <a:defRPr sz="3600">
                <a:solidFill>
                  <a:schemeClr val="accent5"/>
                </a:solidFill>
              </a:defRPr>
            </a:lvl8pPr>
            <a:lvl9pPr lvl="8" algn="ctr">
              <a:lnSpc>
                <a:spcPct val="90000"/>
              </a:lnSpc>
              <a:spcBef>
                <a:spcPts val="800"/>
              </a:spcBef>
              <a:spcAft>
                <a:spcPts val="0"/>
              </a:spcAft>
              <a:buClr>
                <a:schemeClr val="accent5"/>
              </a:buClr>
              <a:buSzPts val="3600"/>
              <a:buNone/>
              <a:defRPr sz="3600">
                <a:solidFill>
                  <a:schemeClr val="accent5"/>
                </a:solidFill>
              </a:defRPr>
            </a:lvl9pPr>
          </a:lstStyle>
          <a:p>
            <a:endParaRPr/>
          </a:p>
        </p:txBody>
      </p:sp>
      <p:sp>
        <p:nvSpPr>
          <p:cNvPr id="527" name="Google Shape;527;p92"/>
          <p:cNvSpPr txBox="1">
            <a:spLocks noGrp="1"/>
          </p:cNvSpPr>
          <p:nvPr>
            <p:ph type="subTitle" idx="7"/>
          </p:nvPr>
        </p:nvSpPr>
        <p:spPr>
          <a:xfrm>
            <a:off x="6111863"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8.2 Title and three data_light">
  <p:cSld name="Title and three data_light">
    <p:bg>
      <p:bgPr>
        <a:solidFill>
          <a:schemeClr val="lt1"/>
        </a:solidFill>
        <a:effectLst/>
      </p:bgPr>
    </p:bg>
    <p:spTree>
      <p:nvGrpSpPr>
        <p:cNvPr id="1" name="Shape 528"/>
        <p:cNvGrpSpPr/>
        <p:nvPr/>
      </p:nvGrpSpPr>
      <p:grpSpPr>
        <a:xfrm>
          <a:off x="0" y="0"/>
          <a:ext cx="0" cy="0"/>
          <a:chOff x="0" y="0"/>
          <a:chExt cx="0" cy="0"/>
        </a:xfrm>
      </p:grpSpPr>
      <p:sp>
        <p:nvSpPr>
          <p:cNvPr id="529" name="Google Shape;529;p9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30" name="Google Shape;530;p9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31" name="Google Shape;531;p93"/>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SzPts val="1400"/>
              <a:buFont typeface="Manrope"/>
              <a:buNone/>
              <a:defRPr sz="1400"/>
            </a:lvl1pPr>
            <a:lvl2pPr lvl="1" algn="l">
              <a:lnSpc>
                <a:spcPct val="100000"/>
              </a:lnSpc>
              <a:spcBef>
                <a:spcPts val="0"/>
              </a:spcBef>
              <a:spcAft>
                <a:spcPts val="0"/>
              </a:spcAft>
              <a:buClr>
                <a:schemeClr val="dk1"/>
              </a:buClr>
              <a:buSzPts val="500"/>
              <a:buNone/>
              <a:defRPr>
                <a:solidFill>
                  <a:schemeClr val="dk1"/>
                </a:solidFill>
              </a:defRPr>
            </a:lvl2pPr>
            <a:lvl3pPr lvl="2" algn="l">
              <a:lnSpc>
                <a:spcPct val="100000"/>
              </a:lnSpc>
              <a:spcBef>
                <a:spcPts val="0"/>
              </a:spcBef>
              <a:spcAft>
                <a:spcPts val="0"/>
              </a:spcAft>
              <a:buClr>
                <a:schemeClr val="dk1"/>
              </a:buClr>
              <a:buSzPts val="500"/>
              <a:buNone/>
              <a:defRPr>
                <a:solidFill>
                  <a:schemeClr val="dk1"/>
                </a:solidFill>
              </a:defRPr>
            </a:lvl3pPr>
            <a:lvl4pPr lvl="3" algn="l">
              <a:lnSpc>
                <a:spcPct val="100000"/>
              </a:lnSpc>
              <a:spcBef>
                <a:spcPts val="0"/>
              </a:spcBef>
              <a:spcAft>
                <a:spcPts val="0"/>
              </a:spcAft>
              <a:buClr>
                <a:schemeClr val="dk1"/>
              </a:buClr>
              <a:buSzPts val="500"/>
              <a:buNone/>
              <a:defRPr>
                <a:solidFill>
                  <a:schemeClr val="dk1"/>
                </a:solidFill>
              </a:defRPr>
            </a:lvl4pPr>
            <a:lvl5pPr lvl="4" algn="l">
              <a:lnSpc>
                <a:spcPct val="100000"/>
              </a:lnSpc>
              <a:spcBef>
                <a:spcPts val="0"/>
              </a:spcBef>
              <a:spcAft>
                <a:spcPts val="0"/>
              </a:spcAft>
              <a:buClr>
                <a:schemeClr val="dk1"/>
              </a:buClr>
              <a:buSzPts val="500"/>
              <a:buNone/>
              <a:defRPr>
                <a:solidFill>
                  <a:schemeClr val="dk1"/>
                </a:solidFill>
              </a:defRPr>
            </a:lvl5pPr>
            <a:lvl6pPr lvl="5" algn="l">
              <a:lnSpc>
                <a:spcPct val="100000"/>
              </a:lnSpc>
              <a:spcBef>
                <a:spcPts val="0"/>
              </a:spcBef>
              <a:spcAft>
                <a:spcPts val="0"/>
              </a:spcAft>
              <a:buClr>
                <a:schemeClr val="dk1"/>
              </a:buClr>
              <a:buSzPts val="500"/>
              <a:buNone/>
              <a:defRPr>
                <a:solidFill>
                  <a:schemeClr val="dk1"/>
                </a:solidFill>
              </a:defRPr>
            </a:lvl6pPr>
            <a:lvl7pPr lvl="6" algn="l">
              <a:lnSpc>
                <a:spcPct val="100000"/>
              </a:lnSpc>
              <a:spcBef>
                <a:spcPts val="0"/>
              </a:spcBef>
              <a:spcAft>
                <a:spcPts val="0"/>
              </a:spcAft>
              <a:buClr>
                <a:schemeClr val="dk1"/>
              </a:buClr>
              <a:buSzPts val="500"/>
              <a:buNone/>
              <a:defRPr>
                <a:solidFill>
                  <a:schemeClr val="dk1"/>
                </a:solidFill>
              </a:defRPr>
            </a:lvl7pPr>
            <a:lvl8pPr lvl="7" algn="l">
              <a:lnSpc>
                <a:spcPct val="100000"/>
              </a:lnSpc>
              <a:spcBef>
                <a:spcPts val="0"/>
              </a:spcBef>
              <a:spcAft>
                <a:spcPts val="0"/>
              </a:spcAft>
              <a:buClr>
                <a:schemeClr val="dk1"/>
              </a:buClr>
              <a:buSzPts val="500"/>
              <a:buNone/>
              <a:defRPr>
                <a:solidFill>
                  <a:schemeClr val="dk1"/>
                </a:solidFill>
              </a:defRPr>
            </a:lvl8pPr>
            <a:lvl9pPr lvl="8" algn="l">
              <a:lnSpc>
                <a:spcPct val="100000"/>
              </a:lnSpc>
              <a:spcBef>
                <a:spcPts val="0"/>
              </a:spcBef>
              <a:spcAft>
                <a:spcPts val="0"/>
              </a:spcAft>
              <a:buClr>
                <a:schemeClr val="dk1"/>
              </a:buClr>
              <a:buSzPts val="500"/>
              <a:buNone/>
              <a:defRPr>
                <a:solidFill>
                  <a:schemeClr val="dk1"/>
                </a:solidFill>
              </a:defRPr>
            </a:lvl9pPr>
          </a:lstStyle>
          <a:p>
            <a:endParaRPr/>
          </a:p>
        </p:txBody>
      </p:sp>
      <p:grpSp>
        <p:nvGrpSpPr>
          <p:cNvPr id="532" name="Google Shape;532;p93"/>
          <p:cNvGrpSpPr/>
          <p:nvPr/>
        </p:nvGrpSpPr>
        <p:grpSpPr>
          <a:xfrm>
            <a:off x="412801" y="1167479"/>
            <a:ext cx="8326088" cy="2047208"/>
            <a:chOff x="1100804" y="3113278"/>
            <a:chExt cx="22202902" cy="5459222"/>
          </a:xfrm>
        </p:grpSpPr>
        <p:sp>
          <p:nvSpPr>
            <p:cNvPr id="533" name="Google Shape;533;p93"/>
            <p:cNvSpPr/>
            <p:nvPr/>
          </p:nvSpPr>
          <p:spPr>
            <a:xfrm>
              <a:off x="1100804" y="3113278"/>
              <a:ext cx="7001002" cy="5459222"/>
            </a:xfrm>
            <a:custGeom>
              <a:avLst/>
              <a:gdLst/>
              <a:ahLst/>
              <a:cxnLst/>
              <a:rect l="l" t="t" r="r" b="b"/>
              <a:pathLst>
                <a:path w="7001002" h="5459222" extrusionOk="0">
                  <a:moveTo>
                    <a:pt x="6543802" y="0"/>
                  </a:moveTo>
                  <a:cubicBezTo>
                    <a:pt x="6796307" y="0"/>
                    <a:pt x="7001002" y="204695"/>
                    <a:pt x="7001002" y="457200"/>
                  </a:cubicBezTo>
                  <a:lnTo>
                    <a:pt x="7001002" y="5002022"/>
                  </a:lnTo>
                  <a:cubicBezTo>
                    <a:pt x="7001002" y="5254527"/>
                    <a:pt x="6796307" y="5459222"/>
                    <a:pt x="6543802" y="5459222"/>
                  </a:cubicBezTo>
                  <a:lnTo>
                    <a:pt x="457200" y="5459222"/>
                  </a:lnTo>
                  <a:cubicBezTo>
                    <a:pt x="204695" y="5459222"/>
                    <a:pt x="0" y="5254527"/>
                    <a:pt x="0" y="5002022"/>
                  </a:cubicBezTo>
                  <a:lnTo>
                    <a:pt x="0" y="457200"/>
                  </a:lnTo>
                  <a:cubicBezTo>
                    <a:pt x="0" y="204695"/>
                    <a:pt x="204695" y="0"/>
                    <a:pt x="457200" y="0"/>
                  </a:cubicBezTo>
                  <a:close/>
                </a:path>
              </a:pathLst>
            </a:custGeom>
            <a:solidFill>
              <a:schemeClr val="accent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534" name="Google Shape;534;p93"/>
            <p:cNvSpPr/>
            <p:nvPr/>
          </p:nvSpPr>
          <p:spPr>
            <a:xfrm>
              <a:off x="8695404" y="3113278"/>
              <a:ext cx="7001002" cy="5459222"/>
            </a:xfrm>
            <a:custGeom>
              <a:avLst/>
              <a:gdLst/>
              <a:ahLst/>
              <a:cxnLst/>
              <a:rect l="l" t="t" r="r" b="b"/>
              <a:pathLst>
                <a:path w="7001002" h="5459222" extrusionOk="0">
                  <a:moveTo>
                    <a:pt x="6543802" y="0"/>
                  </a:moveTo>
                  <a:cubicBezTo>
                    <a:pt x="6796306" y="0"/>
                    <a:pt x="7001002" y="204695"/>
                    <a:pt x="7001002" y="457200"/>
                  </a:cubicBezTo>
                  <a:lnTo>
                    <a:pt x="7001002" y="5002022"/>
                  </a:lnTo>
                  <a:cubicBezTo>
                    <a:pt x="7001002" y="5254527"/>
                    <a:pt x="6796306" y="5459222"/>
                    <a:pt x="6543802" y="5459222"/>
                  </a:cubicBezTo>
                  <a:lnTo>
                    <a:pt x="457200" y="5459222"/>
                  </a:lnTo>
                  <a:cubicBezTo>
                    <a:pt x="204695" y="5459222"/>
                    <a:pt x="0" y="5254527"/>
                    <a:pt x="0" y="5002022"/>
                  </a:cubicBezTo>
                  <a:lnTo>
                    <a:pt x="0" y="457200"/>
                  </a:lnTo>
                  <a:cubicBezTo>
                    <a:pt x="0" y="204695"/>
                    <a:pt x="204695" y="0"/>
                    <a:pt x="457200" y="0"/>
                  </a:cubicBezTo>
                  <a:close/>
                </a:path>
              </a:pathLst>
            </a:custGeom>
            <a:solidFill>
              <a:schemeClr val="accent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sp>
          <p:nvSpPr>
            <p:cNvPr id="535" name="Google Shape;535;p93"/>
            <p:cNvSpPr/>
            <p:nvPr/>
          </p:nvSpPr>
          <p:spPr>
            <a:xfrm>
              <a:off x="16302704" y="3113278"/>
              <a:ext cx="7001002" cy="5459222"/>
            </a:xfrm>
            <a:custGeom>
              <a:avLst/>
              <a:gdLst/>
              <a:ahLst/>
              <a:cxnLst/>
              <a:rect l="l" t="t" r="r" b="b"/>
              <a:pathLst>
                <a:path w="7001002" h="5459222" extrusionOk="0">
                  <a:moveTo>
                    <a:pt x="6543802" y="0"/>
                  </a:moveTo>
                  <a:cubicBezTo>
                    <a:pt x="6796306" y="0"/>
                    <a:pt x="7001002" y="204695"/>
                    <a:pt x="7001002" y="457200"/>
                  </a:cubicBezTo>
                  <a:lnTo>
                    <a:pt x="7001002" y="5002022"/>
                  </a:lnTo>
                  <a:cubicBezTo>
                    <a:pt x="7001002" y="5254527"/>
                    <a:pt x="6796306" y="5459222"/>
                    <a:pt x="6543802" y="5459222"/>
                  </a:cubicBezTo>
                  <a:lnTo>
                    <a:pt x="457200" y="5459222"/>
                  </a:lnTo>
                  <a:cubicBezTo>
                    <a:pt x="204696" y="5459222"/>
                    <a:pt x="0" y="5254527"/>
                    <a:pt x="0" y="5002022"/>
                  </a:cubicBezTo>
                  <a:lnTo>
                    <a:pt x="0" y="457200"/>
                  </a:lnTo>
                  <a:cubicBezTo>
                    <a:pt x="0" y="204695"/>
                    <a:pt x="204696" y="0"/>
                    <a:pt x="457200" y="0"/>
                  </a:cubicBezTo>
                  <a:close/>
                </a:path>
              </a:pathLst>
            </a:custGeom>
            <a:solidFill>
              <a:schemeClr val="accent5"/>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Arial"/>
                <a:ea typeface="Arial"/>
                <a:cs typeface="Arial"/>
                <a:sym typeface="Arial"/>
              </a:endParaRPr>
            </a:p>
          </p:txBody>
        </p:sp>
      </p:grpSp>
      <p:sp>
        <p:nvSpPr>
          <p:cNvPr id="536" name="Google Shape;536;p93"/>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37" name="Google Shape;537;p93"/>
          <p:cNvSpPr txBox="1">
            <a:spLocks noGrp="1"/>
          </p:cNvSpPr>
          <p:nvPr>
            <p:ph type="subTitle" idx="2"/>
          </p:nvPr>
        </p:nvSpPr>
        <p:spPr>
          <a:xfrm>
            <a:off x="422975" y="1177400"/>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rgbClr val="66063B"/>
              </a:buClr>
              <a:buSzPts val="3600"/>
              <a:buNone/>
              <a:defRPr sz="3600" b="1">
                <a:solidFill>
                  <a:srgbClr val="66063B"/>
                </a:solidFill>
              </a:defRPr>
            </a:lvl1pPr>
            <a:lvl2pPr lvl="1" algn="ctr">
              <a:lnSpc>
                <a:spcPct val="90000"/>
              </a:lnSpc>
              <a:spcBef>
                <a:spcPts val="800"/>
              </a:spcBef>
              <a:spcAft>
                <a:spcPts val="0"/>
              </a:spcAft>
              <a:buClr>
                <a:srgbClr val="66063B"/>
              </a:buClr>
              <a:buSzPts val="3600"/>
              <a:buNone/>
              <a:defRPr sz="3600">
                <a:solidFill>
                  <a:srgbClr val="66063B"/>
                </a:solidFill>
              </a:defRPr>
            </a:lvl2pPr>
            <a:lvl3pPr lvl="2" algn="ctr">
              <a:lnSpc>
                <a:spcPct val="90000"/>
              </a:lnSpc>
              <a:spcBef>
                <a:spcPts val="800"/>
              </a:spcBef>
              <a:spcAft>
                <a:spcPts val="0"/>
              </a:spcAft>
              <a:buClr>
                <a:srgbClr val="66063B"/>
              </a:buClr>
              <a:buSzPts val="3600"/>
              <a:buNone/>
              <a:defRPr sz="3600">
                <a:solidFill>
                  <a:srgbClr val="66063B"/>
                </a:solidFill>
              </a:defRPr>
            </a:lvl3pPr>
            <a:lvl4pPr lvl="3" algn="ctr">
              <a:lnSpc>
                <a:spcPct val="90000"/>
              </a:lnSpc>
              <a:spcBef>
                <a:spcPts val="800"/>
              </a:spcBef>
              <a:spcAft>
                <a:spcPts val="0"/>
              </a:spcAft>
              <a:buClr>
                <a:srgbClr val="66063B"/>
              </a:buClr>
              <a:buSzPts val="3600"/>
              <a:buNone/>
              <a:defRPr sz="3600">
                <a:solidFill>
                  <a:srgbClr val="66063B"/>
                </a:solidFill>
              </a:defRPr>
            </a:lvl4pPr>
            <a:lvl5pPr lvl="4" algn="ctr">
              <a:lnSpc>
                <a:spcPct val="90000"/>
              </a:lnSpc>
              <a:spcBef>
                <a:spcPts val="800"/>
              </a:spcBef>
              <a:spcAft>
                <a:spcPts val="0"/>
              </a:spcAft>
              <a:buClr>
                <a:srgbClr val="66063B"/>
              </a:buClr>
              <a:buSzPts val="3600"/>
              <a:buNone/>
              <a:defRPr sz="3600">
                <a:solidFill>
                  <a:srgbClr val="66063B"/>
                </a:solidFill>
              </a:defRPr>
            </a:lvl5pPr>
            <a:lvl6pPr lvl="5" algn="ctr">
              <a:lnSpc>
                <a:spcPct val="90000"/>
              </a:lnSpc>
              <a:spcBef>
                <a:spcPts val="800"/>
              </a:spcBef>
              <a:spcAft>
                <a:spcPts val="0"/>
              </a:spcAft>
              <a:buClr>
                <a:srgbClr val="66063B"/>
              </a:buClr>
              <a:buSzPts val="3600"/>
              <a:buNone/>
              <a:defRPr sz="3600">
                <a:solidFill>
                  <a:srgbClr val="66063B"/>
                </a:solidFill>
              </a:defRPr>
            </a:lvl6pPr>
            <a:lvl7pPr lvl="6" algn="ctr">
              <a:lnSpc>
                <a:spcPct val="90000"/>
              </a:lnSpc>
              <a:spcBef>
                <a:spcPts val="800"/>
              </a:spcBef>
              <a:spcAft>
                <a:spcPts val="0"/>
              </a:spcAft>
              <a:buClr>
                <a:srgbClr val="66063B"/>
              </a:buClr>
              <a:buSzPts val="3600"/>
              <a:buNone/>
              <a:defRPr sz="3600">
                <a:solidFill>
                  <a:srgbClr val="66063B"/>
                </a:solidFill>
              </a:defRPr>
            </a:lvl7pPr>
            <a:lvl8pPr lvl="7" algn="ctr">
              <a:lnSpc>
                <a:spcPct val="90000"/>
              </a:lnSpc>
              <a:spcBef>
                <a:spcPts val="800"/>
              </a:spcBef>
              <a:spcAft>
                <a:spcPts val="0"/>
              </a:spcAft>
              <a:buClr>
                <a:srgbClr val="66063B"/>
              </a:buClr>
              <a:buSzPts val="3600"/>
              <a:buNone/>
              <a:defRPr sz="3600">
                <a:solidFill>
                  <a:srgbClr val="66063B"/>
                </a:solidFill>
              </a:defRPr>
            </a:lvl8pPr>
            <a:lvl9pPr lvl="8" algn="ctr">
              <a:lnSpc>
                <a:spcPct val="90000"/>
              </a:lnSpc>
              <a:spcBef>
                <a:spcPts val="800"/>
              </a:spcBef>
              <a:spcAft>
                <a:spcPts val="0"/>
              </a:spcAft>
              <a:buClr>
                <a:srgbClr val="66063B"/>
              </a:buClr>
              <a:buSzPts val="3600"/>
              <a:buNone/>
              <a:defRPr sz="3600">
                <a:solidFill>
                  <a:srgbClr val="66063B"/>
                </a:solidFill>
              </a:defRPr>
            </a:lvl9pPr>
          </a:lstStyle>
          <a:p>
            <a:endParaRPr/>
          </a:p>
        </p:txBody>
      </p:sp>
      <p:sp>
        <p:nvSpPr>
          <p:cNvPr id="538" name="Google Shape;538;p93"/>
          <p:cNvSpPr txBox="1">
            <a:spLocks noGrp="1"/>
          </p:cNvSpPr>
          <p:nvPr>
            <p:ph type="subTitle" idx="3"/>
          </p:nvPr>
        </p:nvSpPr>
        <p:spPr>
          <a:xfrm>
            <a:off x="409650" y="3434950"/>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39" name="Google Shape;539;p93"/>
          <p:cNvSpPr txBox="1">
            <a:spLocks noGrp="1"/>
          </p:cNvSpPr>
          <p:nvPr>
            <p:ph type="subTitle" idx="4"/>
          </p:nvPr>
        </p:nvSpPr>
        <p:spPr>
          <a:xfrm>
            <a:off x="3278863" y="1171525"/>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rgbClr val="441783"/>
              </a:buClr>
              <a:buSzPts val="3600"/>
              <a:buNone/>
              <a:defRPr sz="3600" b="1">
                <a:solidFill>
                  <a:srgbClr val="441783"/>
                </a:solidFill>
              </a:defRPr>
            </a:lvl1pPr>
            <a:lvl2pPr lvl="1" algn="ctr">
              <a:lnSpc>
                <a:spcPct val="90000"/>
              </a:lnSpc>
              <a:spcBef>
                <a:spcPts val="800"/>
              </a:spcBef>
              <a:spcAft>
                <a:spcPts val="0"/>
              </a:spcAft>
              <a:buClr>
                <a:srgbClr val="441783"/>
              </a:buClr>
              <a:buSzPts val="3600"/>
              <a:buNone/>
              <a:defRPr sz="3600">
                <a:solidFill>
                  <a:srgbClr val="441783"/>
                </a:solidFill>
              </a:defRPr>
            </a:lvl2pPr>
            <a:lvl3pPr lvl="2" algn="ctr">
              <a:lnSpc>
                <a:spcPct val="90000"/>
              </a:lnSpc>
              <a:spcBef>
                <a:spcPts val="800"/>
              </a:spcBef>
              <a:spcAft>
                <a:spcPts val="0"/>
              </a:spcAft>
              <a:buClr>
                <a:srgbClr val="441783"/>
              </a:buClr>
              <a:buSzPts val="3600"/>
              <a:buNone/>
              <a:defRPr sz="3600">
                <a:solidFill>
                  <a:srgbClr val="441783"/>
                </a:solidFill>
              </a:defRPr>
            </a:lvl3pPr>
            <a:lvl4pPr lvl="3" algn="ctr">
              <a:lnSpc>
                <a:spcPct val="90000"/>
              </a:lnSpc>
              <a:spcBef>
                <a:spcPts val="800"/>
              </a:spcBef>
              <a:spcAft>
                <a:spcPts val="0"/>
              </a:spcAft>
              <a:buClr>
                <a:srgbClr val="441783"/>
              </a:buClr>
              <a:buSzPts val="3600"/>
              <a:buNone/>
              <a:defRPr sz="3600">
                <a:solidFill>
                  <a:srgbClr val="441783"/>
                </a:solidFill>
              </a:defRPr>
            </a:lvl4pPr>
            <a:lvl5pPr lvl="4" algn="ctr">
              <a:lnSpc>
                <a:spcPct val="90000"/>
              </a:lnSpc>
              <a:spcBef>
                <a:spcPts val="800"/>
              </a:spcBef>
              <a:spcAft>
                <a:spcPts val="0"/>
              </a:spcAft>
              <a:buClr>
                <a:srgbClr val="441783"/>
              </a:buClr>
              <a:buSzPts val="3600"/>
              <a:buNone/>
              <a:defRPr sz="3600">
                <a:solidFill>
                  <a:srgbClr val="441783"/>
                </a:solidFill>
              </a:defRPr>
            </a:lvl5pPr>
            <a:lvl6pPr lvl="5" algn="ctr">
              <a:lnSpc>
                <a:spcPct val="90000"/>
              </a:lnSpc>
              <a:spcBef>
                <a:spcPts val="800"/>
              </a:spcBef>
              <a:spcAft>
                <a:spcPts val="0"/>
              </a:spcAft>
              <a:buClr>
                <a:srgbClr val="441783"/>
              </a:buClr>
              <a:buSzPts val="3600"/>
              <a:buNone/>
              <a:defRPr sz="3600">
                <a:solidFill>
                  <a:srgbClr val="441783"/>
                </a:solidFill>
              </a:defRPr>
            </a:lvl6pPr>
            <a:lvl7pPr lvl="6" algn="ctr">
              <a:lnSpc>
                <a:spcPct val="90000"/>
              </a:lnSpc>
              <a:spcBef>
                <a:spcPts val="800"/>
              </a:spcBef>
              <a:spcAft>
                <a:spcPts val="0"/>
              </a:spcAft>
              <a:buClr>
                <a:srgbClr val="441783"/>
              </a:buClr>
              <a:buSzPts val="3600"/>
              <a:buNone/>
              <a:defRPr sz="3600">
                <a:solidFill>
                  <a:srgbClr val="441783"/>
                </a:solidFill>
              </a:defRPr>
            </a:lvl7pPr>
            <a:lvl8pPr lvl="7" algn="ctr">
              <a:lnSpc>
                <a:spcPct val="90000"/>
              </a:lnSpc>
              <a:spcBef>
                <a:spcPts val="800"/>
              </a:spcBef>
              <a:spcAft>
                <a:spcPts val="0"/>
              </a:spcAft>
              <a:buClr>
                <a:srgbClr val="441783"/>
              </a:buClr>
              <a:buSzPts val="3600"/>
              <a:buNone/>
              <a:defRPr sz="3600">
                <a:solidFill>
                  <a:srgbClr val="441783"/>
                </a:solidFill>
              </a:defRPr>
            </a:lvl8pPr>
            <a:lvl9pPr lvl="8" algn="ctr">
              <a:lnSpc>
                <a:spcPct val="90000"/>
              </a:lnSpc>
              <a:spcBef>
                <a:spcPts val="800"/>
              </a:spcBef>
              <a:spcAft>
                <a:spcPts val="0"/>
              </a:spcAft>
              <a:buClr>
                <a:srgbClr val="441783"/>
              </a:buClr>
              <a:buSzPts val="3600"/>
              <a:buNone/>
              <a:defRPr sz="3600">
                <a:solidFill>
                  <a:srgbClr val="441783"/>
                </a:solidFill>
              </a:defRPr>
            </a:lvl9pPr>
          </a:lstStyle>
          <a:p>
            <a:endParaRPr/>
          </a:p>
        </p:txBody>
      </p:sp>
      <p:sp>
        <p:nvSpPr>
          <p:cNvPr id="540" name="Google Shape;540;p93"/>
          <p:cNvSpPr txBox="1">
            <a:spLocks noGrp="1"/>
          </p:cNvSpPr>
          <p:nvPr>
            <p:ph type="subTitle" idx="5"/>
          </p:nvPr>
        </p:nvSpPr>
        <p:spPr>
          <a:xfrm>
            <a:off x="3265538"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41" name="Google Shape;541;p93"/>
          <p:cNvSpPr txBox="1">
            <a:spLocks noGrp="1"/>
          </p:cNvSpPr>
          <p:nvPr>
            <p:ph type="subTitle" idx="6"/>
          </p:nvPr>
        </p:nvSpPr>
        <p:spPr>
          <a:xfrm>
            <a:off x="6125188" y="1171525"/>
            <a:ext cx="2607300" cy="2027400"/>
          </a:xfrm>
          <a:prstGeom prst="rect">
            <a:avLst/>
          </a:prstGeom>
          <a:noFill/>
          <a:ln>
            <a:noFill/>
          </a:ln>
        </p:spPr>
        <p:txBody>
          <a:bodyPr spcFirstLastPara="1" wrap="square" lIns="0" tIns="0" rIns="0" bIns="0" anchor="ctr" anchorCtr="0">
            <a:normAutofit/>
          </a:bodyPr>
          <a:lstStyle>
            <a:lvl1pPr lvl="0" algn="ctr">
              <a:lnSpc>
                <a:spcPct val="90000"/>
              </a:lnSpc>
              <a:spcBef>
                <a:spcPts val="800"/>
              </a:spcBef>
              <a:spcAft>
                <a:spcPts val="0"/>
              </a:spcAft>
              <a:buClr>
                <a:srgbClr val="05206D"/>
              </a:buClr>
              <a:buSzPts val="3600"/>
              <a:buNone/>
              <a:defRPr sz="3600" b="1">
                <a:solidFill>
                  <a:srgbClr val="05206D"/>
                </a:solidFill>
              </a:defRPr>
            </a:lvl1pPr>
            <a:lvl2pPr lvl="1" algn="ctr">
              <a:lnSpc>
                <a:spcPct val="90000"/>
              </a:lnSpc>
              <a:spcBef>
                <a:spcPts val="800"/>
              </a:spcBef>
              <a:spcAft>
                <a:spcPts val="0"/>
              </a:spcAft>
              <a:buClr>
                <a:srgbClr val="05206D"/>
              </a:buClr>
              <a:buSzPts val="3600"/>
              <a:buNone/>
              <a:defRPr sz="3600">
                <a:solidFill>
                  <a:srgbClr val="05206D"/>
                </a:solidFill>
              </a:defRPr>
            </a:lvl2pPr>
            <a:lvl3pPr lvl="2" algn="ctr">
              <a:lnSpc>
                <a:spcPct val="90000"/>
              </a:lnSpc>
              <a:spcBef>
                <a:spcPts val="800"/>
              </a:spcBef>
              <a:spcAft>
                <a:spcPts val="0"/>
              </a:spcAft>
              <a:buClr>
                <a:srgbClr val="05206D"/>
              </a:buClr>
              <a:buSzPts val="3600"/>
              <a:buNone/>
              <a:defRPr sz="3600">
                <a:solidFill>
                  <a:srgbClr val="05206D"/>
                </a:solidFill>
              </a:defRPr>
            </a:lvl3pPr>
            <a:lvl4pPr lvl="3" algn="ctr">
              <a:lnSpc>
                <a:spcPct val="90000"/>
              </a:lnSpc>
              <a:spcBef>
                <a:spcPts val="800"/>
              </a:spcBef>
              <a:spcAft>
                <a:spcPts val="0"/>
              </a:spcAft>
              <a:buClr>
                <a:srgbClr val="05206D"/>
              </a:buClr>
              <a:buSzPts val="3600"/>
              <a:buNone/>
              <a:defRPr sz="3600">
                <a:solidFill>
                  <a:srgbClr val="05206D"/>
                </a:solidFill>
              </a:defRPr>
            </a:lvl4pPr>
            <a:lvl5pPr lvl="4" algn="ctr">
              <a:lnSpc>
                <a:spcPct val="90000"/>
              </a:lnSpc>
              <a:spcBef>
                <a:spcPts val="800"/>
              </a:spcBef>
              <a:spcAft>
                <a:spcPts val="0"/>
              </a:spcAft>
              <a:buClr>
                <a:srgbClr val="05206D"/>
              </a:buClr>
              <a:buSzPts val="3600"/>
              <a:buNone/>
              <a:defRPr sz="3600">
                <a:solidFill>
                  <a:srgbClr val="05206D"/>
                </a:solidFill>
              </a:defRPr>
            </a:lvl5pPr>
            <a:lvl6pPr lvl="5" algn="ctr">
              <a:lnSpc>
                <a:spcPct val="90000"/>
              </a:lnSpc>
              <a:spcBef>
                <a:spcPts val="800"/>
              </a:spcBef>
              <a:spcAft>
                <a:spcPts val="0"/>
              </a:spcAft>
              <a:buClr>
                <a:srgbClr val="05206D"/>
              </a:buClr>
              <a:buSzPts val="3600"/>
              <a:buNone/>
              <a:defRPr sz="3600">
                <a:solidFill>
                  <a:srgbClr val="05206D"/>
                </a:solidFill>
              </a:defRPr>
            </a:lvl6pPr>
            <a:lvl7pPr lvl="6" algn="ctr">
              <a:lnSpc>
                <a:spcPct val="90000"/>
              </a:lnSpc>
              <a:spcBef>
                <a:spcPts val="800"/>
              </a:spcBef>
              <a:spcAft>
                <a:spcPts val="0"/>
              </a:spcAft>
              <a:buClr>
                <a:srgbClr val="05206D"/>
              </a:buClr>
              <a:buSzPts val="3600"/>
              <a:buNone/>
              <a:defRPr sz="3600">
                <a:solidFill>
                  <a:srgbClr val="05206D"/>
                </a:solidFill>
              </a:defRPr>
            </a:lvl7pPr>
            <a:lvl8pPr lvl="7" algn="ctr">
              <a:lnSpc>
                <a:spcPct val="90000"/>
              </a:lnSpc>
              <a:spcBef>
                <a:spcPts val="800"/>
              </a:spcBef>
              <a:spcAft>
                <a:spcPts val="0"/>
              </a:spcAft>
              <a:buClr>
                <a:srgbClr val="05206D"/>
              </a:buClr>
              <a:buSzPts val="3600"/>
              <a:buNone/>
              <a:defRPr sz="3600">
                <a:solidFill>
                  <a:srgbClr val="05206D"/>
                </a:solidFill>
              </a:defRPr>
            </a:lvl8pPr>
            <a:lvl9pPr lvl="8" algn="ctr">
              <a:lnSpc>
                <a:spcPct val="90000"/>
              </a:lnSpc>
              <a:spcBef>
                <a:spcPts val="800"/>
              </a:spcBef>
              <a:spcAft>
                <a:spcPts val="0"/>
              </a:spcAft>
              <a:buClr>
                <a:srgbClr val="05206D"/>
              </a:buClr>
              <a:buSzPts val="3600"/>
              <a:buNone/>
              <a:defRPr sz="3600">
                <a:solidFill>
                  <a:srgbClr val="05206D"/>
                </a:solidFill>
              </a:defRPr>
            </a:lvl9pPr>
          </a:lstStyle>
          <a:p>
            <a:endParaRPr/>
          </a:p>
        </p:txBody>
      </p:sp>
      <p:sp>
        <p:nvSpPr>
          <p:cNvPr id="542" name="Google Shape;542;p93"/>
          <p:cNvSpPr txBox="1">
            <a:spLocks noGrp="1"/>
          </p:cNvSpPr>
          <p:nvPr>
            <p:ph type="subTitle" idx="7"/>
          </p:nvPr>
        </p:nvSpPr>
        <p:spPr>
          <a:xfrm>
            <a:off x="6111863"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9.1 Full page image">
  <p:cSld name="Full page image">
    <p:bg>
      <p:bgPr>
        <a:solidFill>
          <a:schemeClr val="lt1"/>
        </a:solidFill>
        <a:effectLst/>
      </p:bgPr>
    </p:bg>
    <p:spTree>
      <p:nvGrpSpPr>
        <p:cNvPr id="1" name="Shape 543"/>
        <p:cNvGrpSpPr/>
        <p:nvPr/>
      </p:nvGrpSpPr>
      <p:grpSpPr>
        <a:xfrm>
          <a:off x="0" y="0"/>
          <a:ext cx="0" cy="0"/>
          <a:chOff x="0" y="0"/>
          <a:chExt cx="0" cy="0"/>
        </a:xfrm>
      </p:grpSpPr>
      <p:sp>
        <p:nvSpPr>
          <p:cNvPr id="544" name="Google Shape;544;p94"/>
          <p:cNvSpPr>
            <a:spLocks noGrp="1"/>
          </p:cNvSpPr>
          <p:nvPr>
            <p:ph type="pic" idx="2"/>
          </p:nvPr>
        </p:nvSpPr>
        <p:spPr>
          <a:xfrm>
            <a:off x="207750" y="204750"/>
            <a:ext cx="8728500" cy="4734000"/>
          </a:xfrm>
          <a:prstGeom prst="roundRect">
            <a:avLst>
              <a:gd name="adj" fmla="val 3698"/>
            </a:avLst>
          </a:prstGeom>
          <a:noFill/>
          <a:ln>
            <a:noFill/>
          </a:ln>
        </p:spPr>
      </p:sp>
      <p:sp>
        <p:nvSpPr>
          <p:cNvPr id="545" name="Google Shape;545;p9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46" name="Google Shape;546;p9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9.1 Two full page images">
  <p:cSld name="Two full page images">
    <p:bg>
      <p:bgPr>
        <a:solidFill>
          <a:schemeClr val="lt1"/>
        </a:solidFill>
        <a:effectLst/>
      </p:bgPr>
    </p:bg>
    <p:spTree>
      <p:nvGrpSpPr>
        <p:cNvPr id="1" name="Shape 547"/>
        <p:cNvGrpSpPr/>
        <p:nvPr/>
      </p:nvGrpSpPr>
      <p:grpSpPr>
        <a:xfrm>
          <a:off x="0" y="0"/>
          <a:ext cx="0" cy="0"/>
          <a:chOff x="0" y="0"/>
          <a:chExt cx="0" cy="0"/>
        </a:xfrm>
      </p:grpSpPr>
      <p:sp>
        <p:nvSpPr>
          <p:cNvPr id="548" name="Google Shape;548;p95"/>
          <p:cNvSpPr>
            <a:spLocks noGrp="1"/>
          </p:cNvSpPr>
          <p:nvPr>
            <p:ph type="pic" idx="2"/>
          </p:nvPr>
        </p:nvSpPr>
        <p:spPr>
          <a:xfrm>
            <a:off x="4631425" y="204750"/>
            <a:ext cx="4304700" cy="4734000"/>
          </a:xfrm>
          <a:prstGeom prst="roundRect">
            <a:avLst>
              <a:gd name="adj" fmla="val 4263"/>
            </a:avLst>
          </a:prstGeom>
          <a:noFill/>
          <a:ln>
            <a:noFill/>
          </a:ln>
        </p:spPr>
      </p:sp>
      <p:sp>
        <p:nvSpPr>
          <p:cNvPr id="549" name="Google Shape;549;p95"/>
          <p:cNvSpPr>
            <a:spLocks noGrp="1"/>
          </p:cNvSpPr>
          <p:nvPr>
            <p:ph type="pic" idx="3"/>
          </p:nvPr>
        </p:nvSpPr>
        <p:spPr>
          <a:xfrm>
            <a:off x="205950" y="204750"/>
            <a:ext cx="4304700" cy="4734000"/>
          </a:xfrm>
          <a:prstGeom prst="roundRect">
            <a:avLst>
              <a:gd name="adj" fmla="val 4263"/>
            </a:avLst>
          </a:prstGeom>
          <a:noFill/>
          <a:ln>
            <a:noFill/>
          </a:ln>
        </p:spPr>
      </p:sp>
      <p:sp>
        <p:nvSpPr>
          <p:cNvPr id="550" name="Google Shape;550;p9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51" name="Google Shape;551;p9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7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9.1 Three full page images">
  <p:cSld name="Three full page images">
    <p:bg>
      <p:bgPr>
        <a:solidFill>
          <a:schemeClr val="lt1"/>
        </a:solidFill>
        <a:effectLst/>
      </p:bgPr>
    </p:bg>
    <p:spTree>
      <p:nvGrpSpPr>
        <p:cNvPr id="1" name="Shape 552"/>
        <p:cNvGrpSpPr/>
        <p:nvPr/>
      </p:nvGrpSpPr>
      <p:grpSpPr>
        <a:xfrm>
          <a:off x="0" y="0"/>
          <a:ext cx="0" cy="0"/>
          <a:chOff x="0" y="0"/>
          <a:chExt cx="0" cy="0"/>
        </a:xfrm>
      </p:grpSpPr>
      <p:sp>
        <p:nvSpPr>
          <p:cNvPr id="553" name="Google Shape;553;p9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54" name="Google Shape;554;p9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55" name="Google Shape;555;p96"/>
          <p:cNvSpPr>
            <a:spLocks noGrp="1"/>
          </p:cNvSpPr>
          <p:nvPr>
            <p:ph type="pic" idx="2"/>
          </p:nvPr>
        </p:nvSpPr>
        <p:spPr>
          <a:xfrm>
            <a:off x="6111875" y="204750"/>
            <a:ext cx="2824200" cy="4734000"/>
          </a:xfrm>
          <a:prstGeom prst="roundRect">
            <a:avLst>
              <a:gd name="adj" fmla="val 5440"/>
            </a:avLst>
          </a:prstGeom>
          <a:noFill/>
          <a:ln>
            <a:noFill/>
          </a:ln>
        </p:spPr>
      </p:sp>
      <p:sp>
        <p:nvSpPr>
          <p:cNvPr id="556" name="Google Shape;556;p96"/>
          <p:cNvSpPr>
            <a:spLocks noGrp="1"/>
          </p:cNvSpPr>
          <p:nvPr>
            <p:ph type="pic" idx="3"/>
          </p:nvPr>
        </p:nvSpPr>
        <p:spPr>
          <a:xfrm>
            <a:off x="3160200" y="204750"/>
            <a:ext cx="2824200" cy="4734000"/>
          </a:xfrm>
          <a:prstGeom prst="roundRect">
            <a:avLst>
              <a:gd name="adj" fmla="val 5440"/>
            </a:avLst>
          </a:prstGeom>
          <a:noFill/>
          <a:ln>
            <a:noFill/>
          </a:ln>
        </p:spPr>
      </p:sp>
      <p:sp>
        <p:nvSpPr>
          <p:cNvPr id="557" name="Google Shape;557;p96"/>
          <p:cNvSpPr>
            <a:spLocks noGrp="1"/>
          </p:cNvSpPr>
          <p:nvPr>
            <p:ph type="pic" idx="4"/>
          </p:nvPr>
        </p:nvSpPr>
        <p:spPr>
          <a:xfrm>
            <a:off x="208525" y="204750"/>
            <a:ext cx="2824200" cy="4734000"/>
          </a:xfrm>
          <a:prstGeom prst="roundRect">
            <a:avLst>
              <a:gd name="adj" fmla="val 5440"/>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9.1 Three full grid images">
  <p:cSld name="Three full grid images">
    <p:bg>
      <p:bgPr>
        <a:solidFill>
          <a:schemeClr val="lt1"/>
        </a:solidFill>
        <a:effectLst/>
      </p:bgPr>
    </p:bg>
    <p:spTree>
      <p:nvGrpSpPr>
        <p:cNvPr id="1" name="Shape 558"/>
        <p:cNvGrpSpPr/>
        <p:nvPr/>
      </p:nvGrpSpPr>
      <p:grpSpPr>
        <a:xfrm>
          <a:off x="0" y="0"/>
          <a:ext cx="0" cy="0"/>
          <a:chOff x="0" y="0"/>
          <a:chExt cx="0" cy="0"/>
        </a:xfrm>
      </p:grpSpPr>
      <p:sp>
        <p:nvSpPr>
          <p:cNvPr id="559" name="Google Shape;559;p97"/>
          <p:cNvSpPr>
            <a:spLocks noGrp="1"/>
          </p:cNvSpPr>
          <p:nvPr>
            <p:ph type="pic" idx="2"/>
          </p:nvPr>
        </p:nvSpPr>
        <p:spPr>
          <a:xfrm>
            <a:off x="205950" y="204750"/>
            <a:ext cx="4304700" cy="2303100"/>
          </a:xfrm>
          <a:prstGeom prst="roundRect">
            <a:avLst>
              <a:gd name="adj" fmla="val 8573"/>
            </a:avLst>
          </a:prstGeom>
          <a:noFill/>
          <a:ln>
            <a:noFill/>
          </a:ln>
        </p:spPr>
      </p:sp>
      <p:sp>
        <p:nvSpPr>
          <p:cNvPr id="560" name="Google Shape;560;p97"/>
          <p:cNvSpPr>
            <a:spLocks noGrp="1"/>
          </p:cNvSpPr>
          <p:nvPr>
            <p:ph type="pic" idx="3"/>
          </p:nvPr>
        </p:nvSpPr>
        <p:spPr>
          <a:xfrm>
            <a:off x="205950" y="2635650"/>
            <a:ext cx="4304700" cy="2303100"/>
          </a:xfrm>
          <a:prstGeom prst="roundRect">
            <a:avLst>
              <a:gd name="adj" fmla="val 8573"/>
            </a:avLst>
          </a:prstGeom>
          <a:noFill/>
          <a:ln>
            <a:noFill/>
          </a:ln>
        </p:spPr>
      </p:sp>
      <p:sp>
        <p:nvSpPr>
          <p:cNvPr id="561" name="Google Shape;561;p97"/>
          <p:cNvSpPr>
            <a:spLocks noGrp="1"/>
          </p:cNvSpPr>
          <p:nvPr>
            <p:ph type="pic" idx="4"/>
          </p:nvPr>
        </p:nvSpPr>
        <p:spPr>
          <a:xfrm>
            <a:off x="4631425" y="204750"/>
            <a:ext cx="4304700" cy="4734000"/>
          </a:xfrm>
          <a:prstGeom prst="roundRect">
            <a:avLst>
              <a:gd name="adj" fmla="val 4263"/>
            </a:avLst>
          </a:prstGeom>
          <a:noFill/>
          <a:ln>
            <a:noFill/>
          </a:ln>
        </p:spPr>
      </p:sp>
      <p:sp>
        <p:nvSpPr>
          <p:cNvPr id="562" name="Google Shape;562;p9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63" name="Google Shape;563;p9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9.2 Title and one image">
  <p:cSld name="Title and one image">
    <p:bg>
      <p:bgPr>
        <a:solidFill>
          <a:schemeClr val="lt1"/>
        </a:solidFill>
        <a:effectLst/>
      </p:bgPr>
    </p:bg>
    <p:spTree>
      <p:nvGrpSpPr>
        <p:cNvPr id="1" name="Shape 564"/>
        <p:cNvGrpSpPr/>
        <p:nvPr/>
      </p:nvGrpSpPr>
      <p:grpSpPr>
        <a:xfrm>
          <a:off x="0" y="0"/>
          <a:ext cx="0" cy="0"/>
          <a:chOff x="0" y="0"/>
          <a:chExt cx="0" cy="0"/>
        </a:xfrm>
      </p:grpSpPr>
      <p:sp>
        <p:nvSpPr>
          <p:cNvPr id="565" name="Google Shape;565;p98"/>
          <p:cNvSpPr>
            <a:spLocks noGrp="1"/>
          </p:cNvSpPr>
          <p:nvPr>
            <p:ph type="pic" idx="2"/>
          </p:nvPr>
        </p:nvSpPr>
        <p:spPr>
          <a:xfrm>
            <a:off x="3260150" y="204750"/>
            <a:ext cx="5676000" cy="4734000"/>
          </a:xfrm>
          <a:prstGeom prst="roundRect">
            <a:avLst>
              <a:gd name="adj" fmla="val 4040"/>
            </a:avLst>
          </a:prstGeom>
          <a:noFill/>
          <a:ln>
            <a:noFill/>
          </a:ln>
        </p:spPr>
      </p:sp>
      <p:sp>
        <p:nvSpPr>
          <p:cNvPr id="566" name="Google Shape;566;p9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67" name="Google Shape;567;p9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68" name="Google Shape;568;p98"/>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69" name="Google Shape;569;p98"/>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70" name="Google Shape;570;p98"/>
          <p:cNvSpPr txBox="1">
            <a:spLocks noGrp="1"/>
          </p:cNvSpPr>
          <p:nvPr>
            <p:ph type="body" idx="3"/>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604">
          <p15:clr>
            <a:srgbClr val="FBAE40"/>
          </p15:clr>
        </p15:guide>
        <p15:guide id="3" pos="366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9.2 Title and three images">
  <p:cSld name="Title and three images">
    <p:bg>
      <p:bgPr>
        <a:solidFill>
          <a:schemeClr val="lt1"/>
        </a:solidFill>
        <a:effectLst/>
      </p:bgPr>
    </p:bg>
    <p:spTree>
      <p:nvGrpSpPr>
        <p:cNvPr id="1" name="Shape 571"/>
        <p:cNvGrpSpPr/>
        <p:nvPr/>
      </p:nvGrpSpPr>
      <p:grpSpPr>
        <a:xfrm>
          <a:off x="0" y="0"/>
          <a:ext cx="0" cy="0"/>
          <a:chOff x="0" y="0"/>
          <a:chExt cx="0" cy="0"/>
        </a:xfrm>
      </p:grpSpPr>
      <p:sp>
        <p:nvSpPr>
          <p:cNvPr id="572" name="Google Shape;572;p99"/>
          <p:cNvSpPr>
            <a:spLocks noGrp="1"/>
          </p:cNvSpPr>
          <p:nvPr>
            <p:ph type="pic" idx="2"/>
          </p:nvPr>
        </p:nvSpPr>
        <p:spPr>
          <a:xfrm>
            <a:off x="6163225" y="204750"/>
            <a:ext cx="2772900" cy="4734000"/>
          </a:xfrm>
          <a:prstGeom prst="roundRect">
            <a:avLst>
              <a:gd name="adj" fmla="val 6062"/>
            </a:avLst>
          </a:prstGeom>
          <a:noFill/>
          <a:ln>
            <a:noFill/>
          </a:ln>
        </p:spPr>
      </p:sp>
      <p:sp>
        <p:nvSpPr>
          <p:cNvPr id="573" name="Google Shape;573;p9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74" name="Google Shape;574;p99"/>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75" name="Google Shape;575;p99"/>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76" name="Google Shape;576;p99"/>
          <p:cNvSpPr txBox="1">
            <a:spLocks noGrp="1"/>
          </p:cNvSpPr>
          <p:nvPr>
            <p:ph type="body" idx="3"/>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7" name="Google Shape;577;p99"/>
          <p:cNvSpPr>
            <a:spLocks noGrp="1"/>
          </p:cNvSpPr>
          <p:nvPr>
            <p:ph type="pic" idx="4"/>
          </p:nvPr>
        </p:nvSpPr>
        <p:spPr>
          <a:xfrm>
            <a:off x="3260150" y="2624975"/>
            <a:ext cx="2787300" cy="2313900"/>
          </a:xfrm>
          <a:prstGeom prst="roundRect">
            <a:avLst>
              <a:gd name="adj" fmla="val 7156"/>
            </a:avLst>
          </a:prstGeom>
          <a:noFill/>
          <a:ln>
            <a:noFill/>
          </a:ln>
        </p:spPr>
      </p:sp>
      <p:sp>
        <p:nvSpPr>
          <p:cNvPr id="578" name="Google Shape;578;p99"/>
          <p:cNvSpPr>
            <a:spLocks noGrp="1"/>
          </p:cNvSpPr>
          <p:nvPr>
            <p:ph type="pic" idx="5"/>
          </p:nvPr>
        </p:nvSpPr>
        <p:spPr>
          <a:xfrm>
            <a:off x="3260150" y="204750"/>
            <a:ext cx="2787300" cy="2313900"/>
          </a:xfrm>
          <a:prstGeom prst="roundRect">
            <a:avLst>
              <a:gd name="adj" fmla="val 7156"/>
            </a:avLst>
          </a:prstGeom>
          <a:noFill/>
          <a:ln>
            <a:noFill/>
          </a:ln>
        </p:spPr>
      </p:sp>
      <p:sp>
        <p:nvSpPr>
          <p:cNvPr id="579" name="Google Shape;579;p9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604">
          <p15:clr>
            <a:srgbClr val="FBAE40"/>
          </p15:clr>
        </p15:guide>
        <p15:guide id="3" pos="366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2 Title and four images">
  <p:cSld name="Title and four images">
    <p:bg>
      <p:bgPr>
        <a:solidFill>
          <a:schemeClr val="lt1"/>
        </a:solidFill>
        <a:effectLst/>
      </p:bgPr>
    </p:bg>
    <p:spTree>
      <p:nvGrpSpPr>
        <p:cNvPr id="1" name="Shape 580"/>
        <p:cNvGrpSpPr/>
        <p:nvPr/>
      </p:nvGrpSpPr>
      <p:grpSpPr>
        <a:xfrm>
          <a:off x="0" y="0"/>
          <a:ext cx="0" cy="0"/>
          <a:chOff x="0" y="0"/>
          <a:chExt cx="0" cy="0"/>
        </a:xfrm>
      </p:grpSpPr>
      <p:sp>
        <p:nvSpPr>
          <p:cNvPr id="581" name="Google Shape;581;p100"/>
          <p:cNvSpPr>
            <a:spLocks noGrp="1"/>
          </p:cNvSpPr>
          <p:nvPr>
            <p:ph type="pic" idx="2"/>
          </p:nvPr>
        </p:nvSpPr>
        <p:spPr>
          <a:xfrm>
            <a:off x="6148825" y="2624975"/>
            <a:ext cx="2787300" cy="2313900"/>
          </a:xfrm>
          <a:prstGeom prst="roundRect">
            <a:avLst>
              <a:gd name="adj" fmla="val 7156"/>
            </a:avLst>
          </a:prstGeom>
          <a:noFill/>
          <a:ln>
            <a:noFill/>
          </a:ln>
        </p:spPr>
      </p:sp>
      <p:sp>
        <p:nvSpPr>
          <p:cNvPr id="582" name="Google Shape;582;p10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83" name="Google Shape;583;p10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84" name="Google Shape;584;p100"/>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85" name="Google Shape;585;p100"/>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86" name="Google Shape;586;p100"/>
          <p:cNvSpPr txBox="1">
            <a:spLocks noGrp="1"/>
          </p:cNvSpPr>
          <p:nvPr>
            <p:ph type="body" idx="3"/>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7" name="Google Shape;587;p100"/>
          <p:cNvSpPr>
            <a:spLocks noGrp="1"/>
          </p:cNvSpPr>
          <p:nvPr>
            <p:ph type="pic" idx="4"/>
          </p:nvPr>
        </p:nvSpPr>
        <p:spPr>
          <a:xfrm>
            <a:off x="3260150" y="2624975"/>
            <a:ext cx="2787300" cy="2313900"/>
          </a:xfrm>
          <a:prstGeom prst="roundRect">
            <a:avLst>
              <a:gd name="adj" fmla="val 7156"/>
            </a:avLst>
          </a:prstGeom>
          <a:noFill/>
          <a:ln>
            <a:noFill/>
          </a:ln>
        </p:spPr>
      </p:sp>
      <p:sp>
        <p:nvSpPr>
          <p:cNvPr id="588" name="Google Shape;588;p100"/>
          <p:cNvSpPr>
            <a:spLocks noGrp="1"/>
          </p:cNvSpPr>
          <p:nvPr>
            <p:ph type="pic" idx="5"/>
          </p:nvPr>
        </p:nvSpPr>
        <p:spPr>
          <a:xfrm>
            <a:off x="3260150" y="204750"/>
            <a:ext cx="2787300" cy="2313900"/>
          </a:xfrm>
          <a:prstGeom prst="roundRect">
            <a:avLst>
              <a:gd name="adj" fmla="val 7156"/>
            </a:avLst>
          </a:prstGeom>
          <a:noFill/>
          <a:ln>
            <a:noFill/>
          </a:ln>
        </p:spPr>
      </p:sp>
      <p:sp>
        <p:nvSpPr>
          <p:cNvPr id="589" name="Google Shape;589;p100"/>
          <p:cNvSpPr>
            <a:spLocks noGrp="1"/>
          </p:cNvSpPr>
          <p:nvPr>
            <p:ph type="pic" idx="6"/>
          </p:nvPr>
        </p:nvSpPr>
        <p:spPr>
          <a:xfrm>
            <a:off x="6148825" y="204750"/>
            <a:ext cx="2787300" cy="2313900"/>
          </a:xfrm>
          <a:prstGeom prst="roundRect">
            <a:avLst>
              <a:gd name="adj" fmla="val 7156"/>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3604">
          <p15:clr>
            <a:srgbClr val="FBAE40"/>
          </p15:clr>
        </p15:guide>
        <p15:guide id="3" pos="366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2 Shapes Title Slide_Calm white">
  <p:cSld name="Shapes Title Slide_Calm white">
    <p:bg>
      <p:bgPr>
        <a:solidFill>
          <a:schemeClr val="lt2"/>
        </a:solidFill>
        <a:effectLst/>
      </p:bgPr>
    </p:bg>
    <p:spTree>
      <p:nvGrpSpPr>
        <p:cNvPr id="1" name="Shape 38"/>
        <p:cNvGrpSpPr/>
        <p:nvPr/>
      </p:nvGrpSpPr>
      <p:grpSpPr>
        <a:xfrm>
          <a:off x="0" y="0"/>
          <a:ext cx="0" cy="0"/>
          <a:chOff x="0" y="0"/>
          <a:chExt cx="0" cy="0"/>
        </a:xfrm>
      </p:grpSpPr>
      <p:pic>
        <p:nvPicPr>
          <p:cNvPr id="39" name="Google Shape;39;p29"/>
          <p:cNvPicPr preferRelativeResize="0"/>
          <p:nvPr/>
        </p:nvPicPr>
        <p:blipFill rotWithShape="1">
          <a:blip r:embed="rId2">
            <a:alphaModFix/>
          </a:blip>
          <a:srcRect/>
          <a:stretch/>
        </p:blipFill>
        <p:spPr>
          <a:xfrm>
            <a:off x="409575" y="2676072"/>
            <a:ext cx="8320738" cy="2067832"/>
          </a:xfrm>
          <a:prstGeom prst="rect">
            <a:avLst/>
          </a:prstGeom>
          <a:noFill/>
          <a:ln>
            <a:noFill/>
          </a:ln>
        </p:spPr>
      </p:pic>
      <p:sp>
        <p:nvSpPr>
          <p:cNvPr id="40" name="Google Shape;40;p29"/>
          <p:cNvSpPr txBox="1">
            <a:spLocks noGrp="1"/>
          </p:cNvSpPr>
          <p:nvPr>
            <p:ph type="ctrTitle"/>
          </p:nvPr>
        </p:nvSpPr>
        <p:spPr>
          <a:xfrm>
            <a:off x="409602" y="410242"/>
            <a:ext cx="5473800" cy="128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700"/>
              <a:buFont typeface="Manrope SemiBold"/>
              <a:buNone/>
              <a:defRPr sz="2700" b="1" i="0">
                <a:solidFill>
                  <a:schemeClr val="dk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41" name="Google Shape;41;p29"/>
          <p:cNvSpPr/>
          <p:nvPr/>
        </p:nvSpPr>
        <p:spPr>
          <a:xfrm>
            <a:off x="7537151" y="410242"/>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dk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2" name="Google Shape;42;p29"/>
          <p:cNvSpPr txBox="1">
            <a:spLocks noGrp="1"/>
          </p:cNvSpPr>
          <p:nvPr>
            <p:ph type="subTitle" idx="1"/>
          </p:nvPr>
        </p:nvSpPr>
        <p:spPr>
          <a:xfrm>
            <a:off x="429416" y="1942556"/>
            <a:ext cx="1911000" cy="2517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dk1"/>
              </a:buClr>
              <a:buSzPts val="1200"/>
              <a:buNone/>
              <a:defRPr sz="1200">
                <a:solidFill>
                  <a:schemeClr val="dk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9.3 Title and Content_two images and text">
  <p:cSld name="Title and Content_two images and text">
    <p:bg>
      <p:bgPr>
        <a:solidFill>
          <a:schemeClr val="lt1"/>
        </a:solidFill>
        <a:effectLst/>
      </p:bgPr>
    </p:bg>
    <p:spTree>
      <p:nvGrpSpPr>
        <p:cNvPr id="1" name="Shape 590"/>
        <p:cNvGrpSpPr/>
        <p:nvPr/>
      </p:nvGrpSpPr>
      <p:grpSpPr>
        <a:xfrm>
          <a:off x="0" y="0"/>
          <a:ext cx="0" cy="0"/>
          <a:chOff x="0" y="0"/>
          <a:chExt cx="0" cy="0"/>
        </a:xfrm>
      </p:grpSpPr>
      <p:sp>
        <p:nvSpPr>
          <p:cNvPr id="591" name="Google Shape;591;p10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592" name="Google Shape;592;p10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593" name="Google Shape;593;p101"/>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94" name="Google Shape;594;p101"/>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95" name="Google Shape;595;p101"/>
          <p:cNvSpPr>
            <a:spLocks noGrp="1"/>
          </p:cNvSpPr>
          <p:nvPr>
            <p:ph type="pic" idx="2"/>
          </p:nvPr>
        </p:nvSpPr>
        <p:spPr>
          <a:xfrm>
            <a:off x="409575" y="946450"/>
            <a:ext cx="4062000" cy="3015900"/>
          </a:xfrm>
          <a:prstGeom prst="roundRect">
            <a:avLst>
              <a:gd name="adj" fmla="val 8608"/>
            </a:avLst>
          </a:prstGeom>
          <a:noFill/>
          <a:ln>
            <a:noFill/>
          </a:ln>
        </p:spPr>
      </p:sp>
      <p:sp>
        <p:nvSpPr>
          <p:cNvPr id="596" name="Google Shape;596;p101"/>
          <p:cNvSpPr>
            <a:spLocks noGrp="1"/>
          </p:cNvSpPr>
          <p:nvPr>
            <p:ph type="pic" idx="3"/>
          </p:nvPr>
        </p:nvSpPr>
        <p:spPr>
          <a:xfrm>
            <a:off x="4668850" y="946450"/>
            <a:ext cx="4062000" cy="3015900"/>
          </a:xfrm>
          <a:prstGeom prst="roundRect">
            <a:avLst>
              <a:gd name="adj" fmla="val 8608"/>
            </a:avLst>
          </a:prstGeom>
          <a:noFill/>
          <a:ln>
            <a:noFill/>
          </a:ln>
        </p:spPr>
      </p:sp>
      <p:sp>
        <p:nvSpPr>
          <p:cNvPr id="597" name="Google Shape;597;p101"/>
          <p:cNvSpPr txBox="1">
            <a:spLocks noGrp="1"/>
          </p:cNvSpPr>
          <p:nvPr>
            <p:ph type="subTitle" idx="4"/>
          </p:nvPr>
        </p:nvSpPr>
        <p:spPr>
          <a:xfrm>
            <a:off x="409600" y="4188625"/>
            <a:ext cx="4062000" cy="3117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598" name="Google Shape;598;p101"/>
          <p:cNvSpPr txBox="1">
            <a:spLocks noGrp="1"/>
          </p:cNvSpPr>
          <p:nvPr>
            <p:ph type="subTitle" idx="5"/>
          </p:nvPr>
        </p:nvSpPr>
        <p:spPr>
          <a:xfrm>
            <a:off x="4668857" y="4182750"/>
            <a:ext cx="4062000" cy="3117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9.3 Title and Content_three images and text">
  <p:cSld name="Title and Content_three images and text">
    <p:bg>
      <p:bgPr>
        <a:solidFill>
          <a:schemeClr val="lt1"/>
        </a:solidFill>
        <a:effectLst/>
      </p:bgPr>
    </p:bg>
    <p:spTree>
      <p:nvGrpSpPr>
        <p:cNvPr id="1" name="Shape 599"/>
        <p:cNvGrpSpPr/>
        <p:nvPr/>
      </p:nvGrpSpPr>
      <p:grpSpPr>
        <a:xfrm>
          <a:off x="0" y="0"/>
          <a:ext cx="0" cy="0"/>
          <a:chOff x="0" y="0"/>
          <a:chExt cx="0" cy="0"/>
        </a:xfrm>
      </p:grpSpPr>
      <p:sp>
        <p:nvSpPr>
          <p:cNvPr id="600" name="Google Shape;600;p10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01" name="Google Shape;601;p10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602" name="Google Shape;602;p102"/>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03" name="Google Shape;603;p102"/>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04" name="Google Shape;604;p102"/>
          <p:cNvSpPr txBox="1">
            <a:spLocks noGrp="1"/>
          </p:cNvSpPr>
          <p:nvPr>
            <p:ph type="subTitle" idx="2"/>
          </p:nvPr>
        </p:nvSpPr>
        <p:spPr>
          <a:xfrm>
            <a:off x="409650" y="3434950"/>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05" name="Google Shape;605;p102"/>
          <p:cNvSpPr txBox="1">
            <a:spLocks noGrp="1"/>
          </p:cNvSpPr>
          <p:nvPr>
            <p:ph type="subTitle" idx="3"/>
          </p:nvPr>
        </p:nvSpPr>
        <p:spPr>
          <a:xfrm>
            <a:off x="3265538"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06" name="Google Shape;606;p102"/>
          <p:cNvSpPr txBox="1">
            <a:spLocks noGrp="1"/>
          </p:cNvSpPr>
          <p:nvPr>
            <p:ph type="subTitle" idx="4"/>
          </p:nvPr>
        </p:nvSpPr>
        <p:spPr>
          <a:xfrm>
            <a:off x="6111863" y="3429075"/>
            <a:ext cx="2607300" cy="7572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07" name="Google Shape;607;p102"/>
          <p:cNvSpPr>
            <a:spLocks noGrp="1"/>
          </p:cNvSpPr>
          <p:nvPr>
            <p:ph type="pic" idx="5"/>
          </p:nvPr>
        </p:nvSpPr>
        <p:spPr>
          <a:xfrm>
            <a:off x="409575" y="1167601"/>
            <a:ext cx="2612100" cy="2047200"/>
          </a:xfrm>
          <a:prstGeom prst="roundRect">
            <a:avLst>
              <a:gd name="adj" fmla="val 8608"/>
            </a:avLst>
          </a:prstGeom>
          <a:noFill/>
          <a:ln>
            <a:noFill/>
          </a:ln>
        </p:spPr>
      </p:sp>
      <p:sp>
        <p:nvSpPr>
          <p:cNvPr id="608" name="Google Shape;608;p102"/>
          <p:cNvSpPr>
            <a:spLocks noGrp="1"/>
          </p:cNvSpPr>
          <p:nvPr>
            <p:ph type="pic" idx="6"/>
          </p:nvPr>
        </p:nvSpPr>
        <p:spPr>
          <a:xfrm>
            <a:off x="3274675" y="1160939"/>
            <a:ext cx="2612100" cy="2047200"/>
          </a:xfrm>
          <a:prstGeom prst="roundRect">
            <a:avLst>
              <a:gd name="adj" fmla="val 8608"/>
            </a:avLst>
          </a:prstGeom>
          <a:noFill/>
          <a:ln>
            <a:noFill/>
          </a:ln>
        </p:spPr>
      </p:sp>
      <p:sp>
        <p:nvSpPr>
          <p:cNvPr id="609" name="Google Shape;609;p102"/>
          <p:cNvSpPr>
            <a:spLocks noGrp="1"/>
          </p:cNvSpPr>
          <p:nvPr>
            <p:ph type="pic" idx="7"/>
          </p:nvPr>
        </p:nvSpPr>
        <p:spPr>
          <a:xfrm>
            <a:off x="6126275" y="1167564"/>
            <a:ext cx="2612100" cy="2047200"/>
          </a:xfrm>
          <a:prstGeom prst="roundRect">
            <a:avLst>
              <a:gd name="adj" fmla="val 8608"/>
            </a:avLst>
          </a:prstGeom>
          <a:no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0.1 Bento boxes_teal">
  <p:cSld name="Bento boces_teal">
    <p:bg>
      <p:bgPr>
        <a:solidFill>
          <a:srgbClr val="28A68D"/>
        </a:solidFill>
        <a:effectLst/>
      </p:bgPr>
    </p:bg>
    <p:spTree>
      <p:nvGrpSpPr>
        <p:cNvPr id="1" name="Shape 610"/>
        <p:cNvGrpSpPr/>
        <p:nvPr/>
      </p:nvGrpSpPr>
      <p:grpSpPr>
        <a:xfrm>
          <a:off x="0" y="0"/>
          <a:ext cx="0" cy="0"/>
          <a:chOff x="0" y="0"/>
          <a:chExt cx="0" cy="0"/>
        </a:xfrm>
      </p:grpSpPr>
      <p:sp>
        <p:nvSpPr>
          <p:cNvPr id="611" name="Google Shape;611;p103"/>
          <p:cNvSpPr/>
          <p:nvPr/>
        </p:nvSpPr>
        <p:spPr>
          <a:xfrm>
            <a:off x="4687253" y="2685982"/>
            <a:ext cx="1910444" cy="1909666"/>
          </a:xfrm>
          <a:custGeom>
            <a:avLst/>
            <a:gdLst/>
            <a:ahLst/>
            <a:cxnLst/>
            <a:rect l="l" t="t" r="r" b="b"/>
            <a:pathLst>
              <a:path w="5094516" h="5092442" extrusionOk="0">
                <a:moveTo>
                  <a:pt x="328657" y="0"/>
                </a:moveTo>
                <a:lnTo>
                  <a:pt x="2547207" y="0"/>
                </a:lnTo>
                <a:lnTo>
                  <a:pt x="4765885" y="0"/>
                </a:lnTo>
                <a:cubicBezTo>
                  <a:pt x="4856262" y="0"/>
                  <a:pt x="4938388" y="36961"/>
                  <a:pt x="4997921" y="96507"/>
                </a:cubicBezTo>
                <a:cubicBezTo>
                  <a:pt x="5057579" y="156053"/>
                  <a:pt x="5094517" y="238197"/>
                  <a:pt x="5094517" y="328537"/>
                </a:cubicBezTo>
                <a:lnTo>
                  <a:pt x="5094517" y="2546228"/>
                </a:lnTo>
                <a:lnTo>
                  <a:pt x="5094517" y="4763906"/>
                </a:lnTo>
                <a:cubicBezTo>
                  <a:pt x="5094517" y="4854246"/>
                  <a:pt x="5057579" y="4936390"/>
                  <a:pt x="4997921" y="4995936"/>
                </a:cubicBezTo>
                <a:cubicBezTo>
                  <a:pt x="4938388" y="5055482"/>
                  <a:pt x="4856262" y="5092443"/>
                  <a:pt x="4765885" y="5092443"/>
                </a:cubicBezTo>
                <a:lnTo>
                  <a:pt x="2547207" y="5092443"/>
                </a:lnTo>
                <a:lnTo>
                  <a:pt x="328657" y="5092443"/>
                </a:lnTo>
                <a:cubicBezTo>
                  <a:pt x="238280" y="5092443"/>
                  <a:pt x="156129" y="5055482"/>
                  <a:pt x="96559" y="4995936"/>
                </a:cubicBezTo>
                <a:cubicBezTo>
                  <a:pt x="36975" y="4936390"/>
                  <a:pt x="0" y="4854246"/>
                  <a:pt x="0" y="4763906"/>
                </a:cubicBezTo>
                <a:lnTo>
                  <a:pt x="0" y="2546228"/>
                </a:lnTo>
                <a:lnTo>
                  <a:pt x="0" y="328537"/>
                </a:lnTo>
                <a:cubicBezTo>
                  <a:pt x="0" y="238197"/>
                  <a:pt x="36975" y="156053"/>
                  <a:pt x="96559" y="96507"/>
                </a:cubicBezTo>
                <a:cubicBezTo>
                  <a:pt x="156129" y="36961"/>
                  <a:pt x="238280" y="0"/>
                  <a:pt x="328657" y="0"/>
                </a:cubicBezTo>
                <a:close/>
              </a:path>
            </a:pathLst>
          </a:custGeom>
          <a:solidFill>
            <a:srgbClr val="C3F9EE"/>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2" name="Google Shape;612;p103"/>
          <p:cNvSpPr/>
          <p:nvPr/>
        </p:nvSpPr>
        <p:spPr>
          <a:xfrm>
            <a:off x="4687253" y="551268"/>
            <a:ext cx="1910444" cy="1909671"/>
          </a:xfrm>
          <a:custGeom>
            <a:avLst/>
            <a:gdLst/>
            <a:ahLst/>
            <a:cxnLst/>
            <a:rect l="l" t="t" r="r" b="b"/>
            <a:pathLst>
              <a:path w="5094516" h="5092455" extrusionOk="0">
                <a:moveTo>
                  <a:pt x="2547207" y="0"/>
                </a:moveTo>
                <a:cubicBezTo>
                  <a:pt x="3249787" y="0"/>
                  <a:pt x="3886614" y="285422"/>
                  <a:pt x="4348781" y="745397"/>
                </a:cubicBezTo>
                <a:cubicBezTo>
                  <a:pt x="4811074" y="1205359"/>
                  <a:pt x="5094517" y="1843958"/>
                  <a:pt x="5094517" y="2546228"/>
                </a:cubicBezTo>
                <a:cubicBezTo>
                  <a:pt x="5094517" y="3248497"/>
                  <a:pt x="4808916" y="3885054"/>
                  <a:pt x="4348781" y="4347071"/>
                </a:cubicBezTo>
                <a:cubicBezTo>
                  <a:pt x="3888645" y="4809089"/>
                  <a:pt x="3249787" y="5092455"/>
                  <a:pt x="2547207" y="5092455"/>
                </a:cubicBezTo>
                <a:cubicBezTo>
                  <a:pt x="1844755" y="5092455"/>
                  <a:pt x="1207929" y="4807033"/>
                  <a:pt x="745635" y="4347071"/>
                </a:cubicBezTo>
                <a:cubicBezTo>
                  <a:pt x="283468" y="3887109"/>
                  <a:pt x="0" y="3248497"/>
                  <a:pt x="0" y="2546228"/>
                </a:cubicBezTo>
                <a:cubicBezTo>
                  <a:pt x="0" y="1843958"/>
                  <a:pt x="285500" y="1207414"/>
                  <a:pt x="745635" y="745397"/>
                </a:cubicBezTo>
                <a:cubicBezTo>
                  <a:pt x="1205898" y="283379"/>
                  <a:pt x="1844755" y="0"/>
                  <a:pt x="2547207" y="0"/>
                </a:cubicBezTo>
                <a:close/>
              </a:path>
            </a:pathLst>
          </a:custGeom>
          <a:solidFill>
            <a:srgbClr val="003F3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3" name="Google Shape;613;p103"/>
          <p:cNvSpPr/>
          <p:nvPr/>
        </p:nvSpPr>
        <p:spPr>
          <a:xfrm>
            <a:off x="412475" y="551268"/>
            <a:ext cx="4046016" cy="4044380"/>
          </a:xfrm>
          <a:custGeom>
            <a:avLst/>
            <a:gdLst/>
            <a:ahLst/>
            <a:cxnLst/>
            <a:rect l="l" t="t" r="r" b="b"/>
            <a:pathLst>
              <a:path w="10789375" h="10785013" extrusionOk="0">
                <a:moveTo>
                  <a:pt x="1264383" y="0"/>
                </a:moveTo>
                <a:lnTo>
                  <a:pt x="5394686" y="0"/>
                </a:lnTo>
                <a:lnTo>
                  <a:pt x="9525000" y="0"/>
                </a:lnTo>
                <a:cubicBezTo>
                  <a:pt x="9874817" y="0"/>
                  <a:pt x="10190908" y="141131"/>
                  <a:pt x="10418500" y="370738"/>
                </a:cubicBezTo>
                <a:cubicBezTo>
                  <a:pt x="10648187" y="600345"/>
                  <a:pt x="10789376" y="916308"/>
                  <a:pt x="10789376" y="1263877"/>
                </a:cubicBezTo>
                <a:lnTo>
                  <a:pt x="10789376" y="5392507"/>
                </a:lnTo>
                <a:lnTo>
                  <a:pt x="10789376" y="9521150"/>
                </a:lnTo>
                <a:cubicBezTo>
                  <a:pt x="10789376" y="9870826"/>
                  <a:pt x="10648187" y="10186788"/>
                  <a:pt x="10418500" y="10414288"/>
                </a:cubicBezTo>
                <a:cubicBezTo>
                  <a:pt x="10188800" y="10643883"/>
                  <a:pt x="9872710" y="10785014"/>
                  <a:pt x="9525000" y="10785014"/>
                </a:cubicBezTo>
                <a:lnTo>
                  <a:pt x="5394686" y="10785014"/>
                </a:lnTo>
                <a:lnTo>
                  <a:pt x="1264383" y="10785014"/>
                </a:lnTo>
                <a:cubicBezTo>
                  <a:pt x="914566" y="10785014"/>
                  <a:pt x="598476" y="10643883"/>
                  <a:pt x="370883" y="10414288"/>
                </a:cubicBezTo>
                <a:cubicBezTo>
                  <a:pt x="141189" y="10184682"/>
                  <a:pt x="0" y="9868719"/>
                  <a:pt x="0" y="9521150"/>
                </a:cubicBezTo>
                <a:lnTo>
                  <a:pt x="0" y="5392507"/>
                </a:lnTo>
                <a:lnTo>
                  <a:pt x="0" y="1263877"/>
                </a:lnTo>
                <a:cubicBezTo>
                  <a:pt x="0" y="914201"/>
                  <a:pt x="141189" y="598238"/>
                  <a:pt x="370883" y="370738"/>
                </a:cubicBezTo>
                <a:cubicBezTo>
                  <a:pt x="598476" y="141131"/>
                  <a:pt x="914566" y="0"/>
                  <a:pt x="1264383" y="0"/>
                </a:cubicBezTo>
                <a:close/>
              </a:path>
            </a:pathLst>
          </a:custGeom>
          <a:solidFill>
            <a:srgbClr val="3CEAC7"/>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4" name="Google Shape;614;p103"/>
          <p:cNvSpPr/>
          <p:nvPr/>
        </p:nvSpPr>
        <p:spPr>
          <a:xfrm>
            <a:off x="6826318" y="551268"/>
            <a:ext cx="1908768" cy="4044380"/>
          </a:xfrm>
          <a:custGeom>
            <a:avLst/>
            <a:gdLst/>
            <a:ahLst/>
            <a:cxnLst/>
            <a:rect l="l" t="t" r="r" b="b"/>
            <a:pathLst>
              <a:path w="5090048" h="10785013" extrusionOk="0">
                <a:moveTo>
                  <a:pt x="2545025" y="0"/>
                </a:moveTo>
                <a:cubicBezTo>
                  <a:pt x="3246970" y="0"/>
                  <a:pt x="3883162" y="292807"/>
                  <a:pt x="4345075" y="764645"/>
                </a:cubicBezTo>
                <a:cubicBezTo>
                  <a:pt x="4806859" y="1236496"/>
                  <a:pt x="5090049" y="1889484"/>
                  <a:pt x="5090049" y="2612004"/>
                </a:cubicBezTo>
                <a:lnTo>
                  <a:pt x="5090049" y="5392507"/>
                </a:lnTo>
                <a:lnTo>
                  <a:pt x="5090049" y="8173023"/>
                </a:lnTo>
                <a:cubicBezTo>
                  <a:pt x="5090049" y="8893424"/>
                  <a:pt x="4804702" y="9546425"/>
                  <a:pt x="4345075" y="10020382"/>
                </a:cubicBezTo>
                <a:cubicBezTo>
                  <a:pt x="3885319" y="10494326"/>
                  <a:pt x="3246970" y="10785014"/>
                  <a:pt x="2545025" y="10785014"/>
                </a:cubicBezTo>
                <a:cubicBezTo>
                  <a:pt x="1843080" y="10785014"/>
                  <a:pt x="1206887" y="10492220"/>
                  <a:pt x="744974" y="10020382"/>
                </a:cubicBezTo>
                <a:cubicBezTo>
                  <a:pt x="283190" y="9548531"/>
                  <a:pt x="0" y="8893424"/>
                  <a:pt x="0" y="8173023"/>
                </a:cubicBezTo>
                <a:lnTo>
                  <a:pt x="0" y="5392507"/>
                </a:lnTo>
                <a:lnTo>
                  <a:pt x="0" y="2612004"/>
                </a:lnTo>
                <a:cubicBezTo>
                  <a:pt x="0" y="1891590"/>
                  <a:pt x="285347" y="1238602"/>
                  <a:pt x="744974" y="764645"/>
                </a:cubicBezTo>
                <a:cubicBezTo>
                  <a:pt x="1204730" y="290701"/>
                  <a:pt x="1843080" y="0"/>
                  <a:pt x="2545025" y="0"/>
                </a:cubicBezTo>
                <a:close/>
              </a:path>
            </a:pathLst>
          </a:custGeom>
          <a:solidFill>
            <a:srgbClr val="196254"/>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15" name="Google Shape;615;p10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16" name="Google Shape;616;p103"/>
          <p:cNvSpPr txBox="1">
            <a:spLocks noGrp="1"/>
          </p:cNvSpPr>
          <p:nvPr>
            <p:ph type="subTitle" idx="1"/>
          </p:nvPr>
        </p:nvSpPr>
        <p:spPr>
          <a:xfrm>
            <a:off x="409600" y="551350"/>
            <a:ext cx="4065000" cy="40443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dk2"/>
              </a:buClr>
              <a:buSzPts val="2500"/>
              <a:buNone/>
              <a:defRPr sz="2500" b="1">
                <a:solidFill>
                  <a:schemeClr val="dk2"/>
                </a:solidFill>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17" name="Google Shape;617;p103"/>
          <p:cNvSpPr txBox="1">
            <a:spLocks noGrp="1"/>
          </p:cNvSpPr>
          <p:nvPr>
            <p:ph type="subTitle" idx="2"/>
          </p:nvPr>
        </p:nvSpPr>
        <p:spPr>
          <a:xfrm>
            <a:off x="4687250" y="2685875"/>
            <a:ext cx="1908900" cy="19098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dk2"/>
              </a:buClr>
              <a:buSzPts val="1500"/>
              <a:buNone/>
              <a:defRPr sz="1500" b="1">
                <a:solidFill>
                  <a:schemeClr val="dk2"/>
                </a:solidFill>
              </a:defRPr>
            </a:lvl1pPr>
            <a:lvl2pPr lvl="1" algn="l">
              <a:lnSpc>
                <a:spcPct val="120000"/>
              </a:lnSpc>
              <a:spcBef>
                <a:spcPts val="400"/>
              </a:spcBef>
              <a:spcAft>
                <a:spcPts val="0"/>
              </a:spcAft>
              <a:buSzPts val="1500"/>
              <a:buNone/>
              <a:defRPr sz="1500"/>
            </a:lvl2pPr>
            <a:lvl3pPr lvl="2" algn="l">
              <a:lnSpc>
                <a:spcPct val="120000"/>
              </a:lnSpc>
              <a:spcBef>
                <a:spcPts val="400"/>
              </a:spcBef>
              <a:spcAft>
                <a:spcPts val="0"/>
              </a:spcAft>
              <a:buSzPts val="1500"/>
              <a:buNone/>
              <a:defRPr sz="1500"/>
            </a:lvl3pPr>
            <a:lvl4pPr lvl="3" algn="l">
              <a:lnSpc>
                <a:spcPct val="120000"/>
              </a:lnSpc>
              <a:spcBef>
                <a:spcPts val="400"/>
              </a:spcBef>
              <a:spcAft>
                <a:spcPts val="0"/>
              </a:spcAft>
              <a:buSzPts val="1500"/>
              <a:buNone/>
              <a:defRPr sz="1500"/>
            </a:lvl4pPr>
            <a:lvl5pPr lvl="4" algn="l">
              <a:lnSpc>
                <a:spcPct val="120000"/>
              </a:lnSpc>
              <a:spcBef>
                <a:spcPts val="400"/>
              </a:spcBef>
              <a:spcAft>
                <a:spcPts val="0"/>
              </a:spcAft>
              <a:buSzPts val="1500"/>
              <a:buNone/>
              <a:defRPr sz="1500"/>
            </a:lvl5pPr>
            <a:lvl6pPr lvl="5" algn="l">
              <a:lnSpc>
                <a:spcPct val="90000"/>
              </a:lnSpc>
              <a:spcBef>
                <a:spcPts val="400"/>
              </a:spcBef>
              <a:spcAft>
                <a:spcPts val="0"/>
              </a:spcAft>
              <a:buSzPts val="1500"/>
              <a:buNone/>
              <a:defRPr sz="1500"/>
            </a:lvl6pPr>
            <a:lvl7pPr lvl="6" algn="l">
              <a:lnSpc>
                <a:spcPct val="90000"/>
              </a:lnSpc>
              <a:spcBef>
                <a:spcPts val="400"/>
              </a:spcBef>
              <a:spcAft>
                <a:spcPts val="0"/>
              </a:spcAft>
              <a:buSzPts val="1500"/>
              <a:buNone/>
              <a:defRPr sz="1500"/>
            </a:lvl7pPr>
            <a:lvl8pPr lvl="7" algn="l">
              <a:lnSpc>
                <a:spcPct val="90000"/>
              </a:lnSpc>
              <a:spcBef>
                <a:spcPts val="400"/>
              </a:spcBef>
              <a:spcAft>
                <a:spcPts val="0"/>
              </a:spcAft>
              <a:buSzPts val="1500"/>
              <a:buNone/>
              <a:defRPr sz="1500"/>
            </a:lvl8pPr>
            <a:lvl9pPr lvl="8" algn="l">
              <a:lnSpc>
                <a:spcPct val="90000"/>
              </a:lnSpc>
              <a:spcBef>
                <a:spcPts val="400"/>
              </a:spcBef>
              <a:spcAft>
                <a:spcPts val="0"/>
              </a:spcAft>
              <a:buSzPts val="1500"/>
              <a:buNone/>
              <a:defRPr sz="1500"/>
            </a:lvl9pPr>
          </a:lstStyle>
          <a:p>
            <a:endParaRPr/>
          </a:p>
        </p:txBody>
      </p:sp>
      <p:sp>
        <p:nvSpPr>
          <p:cNvPr id="618" name="Google Shape;618;p103"/>
          <p:cNvSpPr txBox="1">
            <a:spLocks noGrp="1"/>
          </p:cNvSpPr>
          <p:nvPr>
            <p:ph type="subTitle" idx="3"/>
          </p:nvPr>
        </p:nvSpPr>
        <p:spPr>
          <a:xfrm>
            <a:off x="4696013" y="551213"/>
            <a:ext cx="1908900" cy="1909800"/>
          </a:xfrm>
          <a:prstGeom prst="rect">
            <a:avLst/>
          </a:prstGeom>
          <a:noFill/>
          <a:ln>
            <a:noFill/>
          </a:ln>
        </p:spPr>
        <p:txBody>
          <a:bodyPr spcFirstLastPara="1" wrap="square" lIns="270000" tIns="270000" rIns="270000" bIns="270000" anchor="ctr" anchorCtr="0">
            <a:normAutofit/>
          </a:bodyPr>
          <a:lstStyle>
            <a:lvl1pPr lvl="0" algn="ctr">
              <a:lnSpc>
                <a:spcPct val="120000"/>
              </a:lnSpc>
              <a:spcBef>
                <a:spcPts val="800"/>
              </a:spcBef>
              <a:spcAft>
                <a:spcPts val="0"/>
              </a:spcAft>
              <a:buClr>
                <a:schemeClr val="accent1"/>
              </a:buClr>
              <a:buSzPts val="1500"/>
              <a:buNone/>
              <a:defRPr sz="1500" b="1">
                <a:solidFill>
                  <a:schemeClr val="accent1"/>
                </a:solidFill>
              </a:defRPr>
            </a:lvl1pPr>
            <a:lvl2pPr lvl="1" algn="l">
              <a:lnSpc>
                <a:spcPct val="120000"/>
              </a:lnSpc>
              <a:spcBef>
                <a:spcPts val="400"/>
              </a:spcBef>
              <a:spcAft>
                <a:spcPts val="0"/>
              </a:spcAft>
              <a:buClr>
                <a:schemeClr val="accent1"/>
              </a:buClr>
              <a:buSzPts val="1500"/>
              <a:buNone/>
              <a:defRPr sz="1500">
                <a:solidFill>
                  <a:schemeClr val="accent1"/>
                </a:solidFill>
              </a:defRPr>
            </a:lvl2pPr>
            <a:lvl3pPr lvl="2" algn="l">
              <a:lnSpc>
                <a:spcPct val="120000"/>
              </a:lnSpc>
              <a:spcBef>
                <a:spcPts val="400"/>
              </a:spcBef>
              <a:spcAft>
                <a:spcPts val="0"/>
              </a:spcAft>
              <a:buClr>
                <a:schemeClr val="accent1"/>
              </a:buClr>
              <a:buSzPts val="1500"/>
              <a:buNone/>
              <a:defRPr sz="1500">
                <a:solidFill>
                  <a:schemeClr val="accent1"/>
                </a:solidFill>
              </a:defRPr>
            </a:lvl3pPr>
            <a:lvl4pPr lvl="3" algn="l">
              <a:lnSpc>
                <a:spcPct val="120000"/>
              </a:lnSpc>
              <a:spcBef>
                <a:spcPts val="400"/>
              </a:spcBef>
              <a:spcAft>
                <a:spcPts val="0"/>
              </a:spcAft>
              <a:buClr>
                <a:schemeClr val="accent1"/>
              </a:buClr>
              <a:buSzPts val="1500"/>
              <a:buNone/>
              <a:defRPr sz="1500">
                <a:solidFill>
                  <a:schemeClr val="accent1"/>
                </a:solidFill>
              </a:defRPr>
            </a:lvl4pPr>
            <a:lvl5pPr lvl="4" algn="l">
              <a:lnSpc>
                <a:spcPct val="120000"/>
              </a:lnSpc>
              <a:spcBef>
                <a:spcPts val="400"/>
              </a:spcBef>
              <a:spcAft>
                <a:spcPts val="0"/>
              </a:spcAft>
              <a:buClr>
                <a:schemeClr val="accent1"/>
              </a:buClr>
              <a:buSzPts val="1500"/>
              <a:buNone/>
              <a:defRPr sz="1500">
                <a:solidFill>
                  <a:schemeClr val="accent1"/>
                </a:solidFill>
              </a:defRPr>
            </a:lvl5pPr>
            <a:lvl6pPr lvl="5" algn="l">
              <a:lnSpc>
                <a:spcPct val="90000"/>
              </a:lnSpc>
              <a:spcBef>
                <a:spcPts val="400"/>
              </a:spcBef>
              <a:spcAft>
                <a:spcPts val="0"/>
              </a:spcAft>
              <a:buClr>
                <a:schemeClr val="accent1"/>
              </a:buClr>
              <a:buSzPts val="1500"/>
              <a:buNone/>
              <a:defRPr sz="1500">
                <a:solidFill>
                  <a:schemeClr val="accent1"/>
                </a:solidFill>
              </a:defRPr>
            </a:lvl6pPr>
            <a:lvl7pPr lvl="6" algn="l">
              <a:lnSpc>
                <a:spcPct val="90000"/>
              </a:lnSpc>
              <a:spcBef>
                <a:spcPts val="400"/>
              </a:spcBef>
              <a:spcAft>
                <a:spcPts val="0"/>
              </a:spcAft>
              <a:buClr>
                <a:schemeClr val="accent1"/>
              </a:buClr>
              <a:buSzPts val="1500"/>
              <a:buNone/>
              <a:defRPr sz="1500">
                <a:solidFill>
                  <a:schemeClr val="accent1"/>
                </a:solidFill>
              </a:defRPr>
            </a:lvl7pPr>
            <a:lvl8pPr lvl="7" algn="l">
              <a:lnSpc>
                <a:spcPct val="90000"/>
              </a:lnSpc>
              <a:spcBef>
                <a:spcPts val="400"/>
              </a:spcBef>
              <a:spcAft>
                <a:spcPts val="0"/>
              </a:spcAft>
              <a:buClr>
                <a:schemeClr val="accent1"/>
              </a:buClr>
              <a:buSzPts val="1500"/>
              <a:buNone/>
              <a:defRPr sz="1500">
                <a:solidFill>
                  <a:schemeClr val="accent1"/>
                </a:solidFill>
              </a:defRPr>
            </a:lvl8pPr>
            <a:lvl9pPr lvl="8" algn="l">
              <a:lnSpc>
                <a:spcPct val="90000"/>
              </a:lnSpc>
              <a:spcBef>
                <a:spcPts val="400"/>
              </a:spcBef>
              <a:spcAft>
                <a:spcPts val="0"/>
              </a:spcAft>
              <a:buClr>
                <a:schemeClr val="accent1"/>
              </a:buClr>
              <a:buSzPts val="1500"/>
              <a:buNone/>
              <a:defRPr sz="1500">
                <a:solidFill>
                  <a:schemeClr val="accent1"/>
                </a:solidFill>
              </a:defRPr>
            </a:lvl9pPr>
          </a:lstStyle>
          <a:p>
            <a:endParaRPr/>
          </a:p>
        </p:txBody>
      </p:sp>
      <p:sp>
        <p:nvSpPr>
          <p:cNvPr id="619" name="Google Shape;619;p103"/>
          <p:cNvSpPr txBox="1">
            <a:spLocks noGrp="1"/>
          </p:cNvSpPr>
          <p:nvPr>
            <p:ph type="subTitle" idx="4"/>
          </p:nvPr>
        </p:nvSpPr>
        <p:spPr>
          <a:xfrm>
            <a:off x="6826350" y="1165625"/>
            <a:ext cx="1908900" cy="27969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accent1"/>
              </a:buClr>
              <a:buSzPts val="1500"/>
              <a:buNone/>
              <a:defRPr sz="1500" b="1">
                <a:solidFill>
                  <a:schemeClr val="accent1"/>
                </a:solidFill>
              </a:defRPr>
            </a:lvl1pPr>
            <a:lvl2pPr lvl="1" algn="l">
              <a:lnSpc>
                <a:spcPct val="120000"/>
              </a:lnSpc>
              <a:spcBef>
                <a:spcPts val="400"/>
              </a:spcBef>
              <a:spcAft>
                <a:spcPts val="0"/>
              </a:spcAft>
              <a:buClr>
                <a:schemeClr val="accent1"/>
              </a:buClr>
              <a:buSzPts val="1500"/>
              <a:buNone/>
              <a:defRPr sz="1500">
                <a:solidFill>
                  <a:schemeClr val="accent1"/>
                </a:solidFill>
              </a:defRPr>
            </a:lvl2pPr>
            <a:lvl3pPr lvl="2" algn="l">
              <a:lnSpc>
                <a:spcPct val="120000"/>
              </a:lnSpc>
              <a:spcBef>
                <a:spcPts val="400"/>
              </a:spcBef>
              <a:spcAft>
                <a:spcPts val="0"/>
              </a:spcAft>
              <a:buClr>
                <a:schemeClr val="accent1"/>
              </a:buClr>
              <a:buSzPts val="1500"/>
              <a:buNone/>
              <a:defRPr sz="1500">
                <a:solidFill>
                  <a:schemeClr val="accent1"/>
                </a:solidFill>
              </a:defRPr>
            </a:lvl3pPr>
            <a:lvl4pPr lvl="3" algn="l">
              <a:lnSpc>
                <a:spcPct val="120000"/>
              </a:lnSpc>
              <a:spcBef>
                <a:spcPts val="400"/>
              </a:spcBef>
              <a:spcAft>
                <a:spcPts val="0"/>
              </a:spcAft>
              <a:buClr>
                <a:schemeClr val="accent1"/>
              </a:buClr>
              <a:buSzPts val="1500"/>
              <a:buNone/>
              <a:defRPr sz="1500">
                <a:solidFill>
                  <a:schemeClr val="accent1"/>
                </a:solidFill>
              </a:defRPr>
            </a:lvl4pPr>
            <a:lvl5pPr lvl="4" algn="l">
              <a:lnSpc>
                <a:spcPct val="120000"/>
              </a:lnSpc>
              <a:spcBef>
                <a:spcPts val="400"/>
              </a:spcBef>
              <a:spcAft>
                <a:spcPts val="0"/>
              </a:spcAft>
              <a:buClr>
                <a:schemeClr val="accent1"/>
              </a:buClr>
              <a:buSzPts val="1500"/>
              <a:buNone/>
              <a:defRPr sz="1500">
                <a:solidFill>
                  <a:schemeClr val="accent1"/>
                </a:solidFill>
              </a:defRPr>
            </a:lvl5pPr>
            <a:lvl6pPr lvl="5" algn="l">
              <a:lnSpc>
                <a:spcPct val="90000"/>
              </a:lnSpc>
              <a:spcBef>
                <a:spcPts val="400"/>
              </a:spcBef>
              <a:spcAft>
                <a:spcPts val="0"/>
              </a:spcAft>
              <a:buClr>
                <a:schemeClr val="accent1"/>
              </a:buClr>
              <a:buSzPts val="1500"/>
              <a:buNone/>
              <a:defRPr sz="1500">
                <a:solidFill>
                  <a:schemeClr val="accent1"/>
                </a:solidFill>
              </a:defRPr>
            </a:lvl6pPr>
            <a:lvl7pPr lvl="6" algn="l">
              <a:lnSpc>
                <a:spcPct val="90000"/>
              </a:lnSpc>
              <a:spcBef>
                <a:spcPts val="400"/>
              </a:spcBef>
              <a:spcAft>
                <a:spcPts val="0"/>
              </a:spcAft>
              <a:buClr>
                <a:schemeClr val="accent1"/>
              </a:buClr>
              <a:buSzPts val="1500"/>
              <a:buNone/>
              <a:defRPr sz="1500">
                <a:solidFill>
                  <a:schemeClr val="accent1"/>
                </a:solidFill>
              </a:defRPr>
            </a:lvl7pPr>
            <a:lvl8pPr lvl="7" algn="l">
              <a:lnSpc>
                <a:spcPct val="90000"/>
              </a:lnSpc>
              <a:spcBef>
                <a:spcPts val="400"/>
              </a:spcBef>
              <a:spcAft>
                <a:spcPts val="0"/>
              </a:spcAft>
              <a:buClr>
                <a:schemeClr val="accent1"/>
              </a:buClr>
              <a:buSzPts val="1500"/>
              <a:buNone/>
              <a:defRPr sz="1500">
                <a:solidFill>
                  <a:schemeClr val="accent1"/>
                </a:solidFill>
              </a:defRPr>
            </a:lvl8pPr>
            <a:lvl9pPr lvl="8" algn="l">
              <a:lnSpc>
                <a:spcPct val="90000"/>
              </a:lnSpc>
              <a:spcBef>
                <a:spcPts val="400"/>
              </a:spcBef>
              <a:spcAft>
                <a:spcPts val="0"/>
              </a:spcAft>
              <a:buClr>
                <a:schemeClr val="accent1"/>
              </a:buClr>
              <a:buSzPts val="1500"/>
              <a:buNone/>
              <a:defRPr sz="1500">
                <a:solidFill>
                  <a:schemeClr val="accen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0.1 Bento image mix_teal">
  <p:cSld name="Bento image mix_teal">
    <p:bg>
      <p:bgPr>
        <a:solidFill>
          <a:srgbClr val="28A68D"/>
        </a:solidFill>
        <a:effectLst/>
      </p:bgPr>
    </p:bg>
    <p:spTree>
      <p:nvGrpSpPr>
        <p:cNvPr id="1" name="Shape 620"/>
        <p:cNvGrpSpPr/>
        <p:nvPr/>
      </p:nvGrpSpPr>
      <p:grpSpPr>
        <a:xfrm>
          <a:off x="0" y="0"/>
          <a:ext cx="0" cy="0"/>
          <a:chOff x="0" y="0"/>
          <a:chExt cx="0" cy="0"/>
        </a:xfrm>
      </p:grpSpPr>
      <p:sp>
        <p:nvSpPr>
          <p:cNvPr id="621" name="Google Shape;621;p104"/>
          <p:cNvSpPr>
            <a:spLocks noGrp="1"/>
          </p:cNvSpPr>
          <p:nvPr>
            <p:ph type="pic" idx="2"/>
          </p:nvPr>
        </p:nvSpPr>
        <p:spPr>
          <a:xfrm>
            <a:off x="6826274" y="549600"/>
            <a:ext cx="1908900" cy="4044300"/>
          </a:xfrm>
          <a:prstGeom prst="roundRect">
            <a:avLst>
              <a:gd name="adj" fmla="val 50000"/>
            </a:avLst>
          </a:prstGeom>
          <a:noFill/>
          <a:ln>
            <a:noFill/>
          </a:ln>
        </p:spPr>
      </p:sp>
      <p:sp>
        <p:nvSpPr>
          <p:cNvPr id="622" name="Google Shape;622;p104"/>
          <p:cNvSpPr>
            <a:spLocks noGrp="1"/>
          </p:cNvSpPr>
          <p:nvPr>
            <p:ph type="pic" idx="3"/>
          </p:nvPr>
        </p:nvSpPr>
        <p:spPr>
          <a:xfrm>
            <a:off x="409575" y="551225"/>
            <a:ext cx="4062000" cy="4044300"/>
          </a:xfrm>
          <a:prstGeom prst="roundRect">
            <a:avLst>
              <a:gd name="adj" fmla="val 11762"/>
            </a:avLst>
          </a:prstGeom>
          <a:noFill/>
          <a:ln>
            <a:noFill/>
          </a:ln>
        </p:spPr>
      </p:sp>
      <p:sp>
        <p:nvSpPr>
          <p:cNvPr id="623" name="Google Shape;623;p104"/>
          <p:cNvSpPr/>
          <p:nvPr/>
        </p:nvSpPr>
        <p:spPr>
          <a:xfrm>
            <a:off x="4687253" y="2685982"/>
            <a:ext cx="1910444" cy="1909666"/>
          </a:xfrm>
          <a:custGeom>
            <a:avLst/>
            <a:gdLst/>
            <a:ahLst/>
            <a:cxnLst/>
            <a:rect l="l" t="t" r="r" b="b"/>
            <a:pathLst>
              <a:path w="5094516" h="5092442" extrusionOk="0">
                <a:moveTo>
                  <a:pt x="328657" y="0"/>
                </a:moveTo>
                <a:lnTo>
                  <a:pt x="2547207" y="0"/>
                </a:lnTo>
                <a:lnTo>
                  <a:pt x="4765885" y="0"/>
                </a:lnTo>
                <a:cubicBezTo>
                  <a:pt x="4856262" y="0"/>
                  <a:pt x="4938388" y="36961"/>
                  <a:pt x="4997921" y="96507"/>
                </a:cubicBezTo>
                <a:cubicBezTo>
                  <a:pt x="5057579" y="156053"/>
                  <a:pt x="5094517" y="238197"/>
                  <a:pt x="5094517" y="328537"/>
                </a:cubicBezTo>
                <a:lnTo>
                  <a:pt x="5094517" y="2546228"/>
                </a:lnTo>
                <a:lnTo>
                  <a:pt x="5094517" y="4763906"/>
                </a:lnTo>
                <a:cubicBezTo>
                  <a:pt x="5094517" y="4854246"/>
                  <a:pt x="5057579" y="4936390"/>
                  <a:pt x="4997921" y="4995936"/>
                </a:cubicBezTo>
                <a:cubicBezTo>
                  <a:pt x="4938388" y="5055482"/>
                  <a:pt x="4856262" y="5092443"/>
                  <a:pt x="4765885" y="5092443"/>
                </a:cubicBezTo>
                <a:lnTo>
                  <a:pt x="2547207" y="5092443"/>
                </a:lnTo>
                <a:lnTo>
                  <a:pt x="328657" y="5092443"/>
                </a:lnTo>
                <a:cubicBezTo>
                  <a:pt x="238280" y="5092443"/>
                  <a:pt x="156129" y="5055482"/>
                  <a:pt x="96559" y="4995936"/>
                </a:cubicBezTo>
                <a:cubicBezTo>
                  <a:pt x="36975" y="4936390"/>
                  <a:pt x="0" y="4854246"/>
                  <a:pt x="0" y="4763906"/>
                </a:cubicBezTo>
                <a:lnTo>
                  <a:pt x="0" y="2546228"/>
                </a:lnTo>
                <a:lnTo>
                  <a:pt x="0" y="328537"/>
                </a:lnTo>
                <a:cubicBezTo>
                  <a:pt x="0" y="238197"/>
                  <a:pt x="36975" y="156053"/>
                  <a:pt x="96559" y="96507"/>
                </a:cubicBezTo>
                <a:cubicBezTo>
                  <a:pt x="156129" y="36961"/>
                  <a:pt x="238280" y="0"/>
                  <a:pt x="328657" y="0"/>
                </a:cubicBezTo>
                <a:close/>
              </a:path>
            </a:pathLst>
          </a:custGeom>
          <a:solidFill>
            <a:srgbClr val="C3F9EE"/>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4" name="Google Shape;624;p104"/>
          <p:cNvSpPr/>
          <p:nvPr/>
        </p:nvSpPr>
        <p:spPr>
          <a:xfrm>
            <a:off x="4687253" y="551268"/>
            <a:ext cx="1910444" cy="1909671"/>
          </a:xfrm>
          <a:custGeom>
            <a:avLst/>
            <a:gdLst/>
            <a:ahLst/>
            <a:cxnLst/>
            <a:rect l="l" t="t" r="r" b="b"/>
            <a:pathLst>
              <a:path w="5094516" h="5092455" extrusionOk="0">
                <a:moveTo>
                  <a:pt x="2547207" y="0"/>
                </a:moveTo>
                <a:cubicBezTo>
                  <a:pt x="3249787" y="0"/>
                  <a:pt x="3886614" y="285422"/>
                  <a:pt x="4348781" y="745397"/>
                </a:cubicBezTo>
                <a:cubicBezTo>
                  <a:pt x="4811074" y="1205359"/>
                  <a:pt x="5094517" y="1843958"/>
                  <a:pt x="5094517" y="2546228"/>
                </a:cubicBezTo>
                <a:cubicBezTo>
                  <a:pt x="5094517" y="3248497"/>
                  <a:pt x="4808916" y="3885054"/>
                  <a:pt x="4348781" y="4347071"/>
                </a:cubicBezTo>
                <a:cubicBezTo>
                  <a:pt x="3888645" y="4809089"/>
                  <a:pt x="3249787" y="5092455"/>
                  <a:pt x="2547207" y="5092455"/>
                </a:cubicBezTo>
                <a:cubicBezTo>
                  <a:pt x="1844755" y="5092455"/>
                  <a:pt x="1207929" y="4807033"/>
                  <a:pt x="745635" y="4347071"/>
                </a:cubicBezTo>
                <a:cubicBezTo>
                  <a:pt x="283468" y="3887109"/>
                  <a:pt x="0" y="3248497"/>
                  <a:pt x="0" y="2546228"/>
                </a:cubicBezTo>
                <a:cubicBezTo>
                  <a:pt x="0" y="1843958"/>
                  <a:pt x="285500" y="1207414"/>
                  <a:pt x="745635" y="745397"/>
                </a:cubicBezTo>
                <a:cubicBezTo>
                  <a:pt x="1205898" y="283379"/>
                  <a:pt x="1844755" y="0"/>
                  <a:pt x="2547207" y="0"/>
                </a:cubicBezTo>
                <a:close/>
              </a:path>
            </a:pathLst>
          </a:custGeom>
          <a:solidFill>
            <a:srgbClr val="003F3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5" name="Google Shape;625;p10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26" name="Google Shape;626;p104"/>
          <p:cNvSpPr txBox="1">
            <a:spLocks noGrp="1"/>
          </p:cNvSpPr>
          <p:nvPr>
            <p:ph type="subTitle" idx="1"/>
          </p:nvPr>
        </p:nvSpPr>
        <p:spPr>
          <a:xfrm>
            <a:off x="4687250" y="2685875"/>
            <a:ext cx="1908900" cy="19098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dk2"/>
              </a:buClr>
              <a:buSzPts val="1500"/>
              <a:buNone/>
              <a:defRPr sz="1500" b="1">
                <a:solidFill>
                  <a:schemeClr val="dk2"/>
                </a:solidFill>
              </a:defRPr>
            </a:lvl1pPr>
            <a:lvl2pPr lvl="1" algn="l">
              <a:lnSpc>
                <a:spcPct val="120000"/>
              </a:lnSpc>
              <a:spcBef>
                <a:spcPts val="400"/>
              </a:spcBef>
              <a:spcAft>
                <a:spcPts val="0"/>
              </a:spcAft>
              <a:buSzPts val="1500"/>
              <a:buNone/>
              <a:defRPr sz="1500"/>
            </a:lvl2pPr>
            <a:lvl3pPr lvl="2" algn="l">
              <a:lnSpc>
                <a:spcPct val="120000"/>
              </a:lnSpc>
              <a:spcBef>
                <a:spcPts val="400"/>
              </a:spcBef>
              <a:spcAft>
                <a:spcPts val="0"/>
              </a:spcAft>
              <a:buSzPts val="1500"/>
              <a:buNone/>
              <a:defRPr sz="1500"/>
            </a:lvl3pPr>
            <a:lvl4pPr lvl="3" algn="l">
              <a:lnSpc>
                <a:spcPct val="120000"/>
              </a:lnSpc>
              <a:spcBef>
                <a:spcPts val="400"/>
              </a:spcBef>
              <a:spcAft>
                <a:spcPts val="0"/>
              </a:spcAft>
              <a:buSzPts val="1500"/>
              <a:buNone/>
              <a:defRPr sz="1500"/>
            </a:lvl4pPr>
            <a:lvl5pPr lvl="4" algn="l">
              <a:lnSpc>
                <a:spcPct val="120000"/>
              </a:lnSpc>
              <a:spcBef>
                <a:spcPts val="400"/>
              </a:spcBef>
              <a:spcAft>
                <a:spcPts val="0"/>
              </a:spcAft>
              <a:buSzPts val="1500"/>
              <a:buNone/>
              <a:defRPr sz="1500"/>
            </a:lvl5pPr>
            <a:lvl6pPr lvl="5" algn="l">
              <a:lnSpc>
                <a:spcPct val="90000"/>
              </a:lnSpc>
              <a:spcBef>
                <a:spcPts val="400"/>
              </a:spcBef>
              <a:spcAft>
                <a:spcPts val="0"/>
              </a:spcAft>
              <a:buSzPts val="1500"/>
              <a:buNone/>
              <a:defRPr sz="1500"/>
            </a:lvl6pPr>
            <a:lvl7pPr lvl="6" algn="l">
              <a:lnSpc>
                <a:spcPct val="90000"/>
              </a:lnSpc>
              <a:spcBef>
                <a:spcPts val="400"/>
              </a:spcBef>
              <a:spcAft>
                <a:spcPts val="0"/>
              </a:spcAft>
              <a:buSzPts val="1500"/>
              <a:buNone/>
              <a:defRPr sz="1500"/>
            </a:lvl7pPr>
            <a:lvl8pPr lvl="7" algn="l">
              <a:lnSpc>
                <a:spcPct val="90000"/>
              </a:lnSpc>
              <a:spcBef>
                <a:spcPts val="400"/>
              </a:spcBef>
              <a:spcAft>
                <a:spcPts val="0"/>
              </a:spcAft>
              <a:buSzPts val="1500"/>
              <a:buNone/>
              <a:defRPr sz="1500"/>
            </a:lvl8pPr>
            <a:lvl9pPr lvl="8" algn="l">
              <a:lnSpc>
                <a:spcPct val="90000"/>
              </a:lnSpc>
              <a:spcBef>
                <a:spcPts val="400"/>
              </a:spcBef>
              <a:spcAft>
                <a:spcPts val="0"/>
              </a:spcAft>
              <a:buSzPts val="1500"/>
              <a:buNone/>
              <a:defRPr sz="1500"/>
            </a:lvl9pPr>
          </a:lstStyle>
          <a:p>
            <a:endParaRPr/>
          </a:p>
        </p:txBody>
      </p:sp>
      <p:sp>
        <p:nvSpPr>
          <p:cNvPr id="627" name="Google Shape;627;p104"/>
          <p:cNvSpPr txBox="1">
            <a:spLocks noGrp="1"/>
          </p:cNvSpPr>
          <p:nvPr>
            <p:ph type="subTitle" idx="4"/>
          </p:nvPr>
        </p:nvSpPr>
        <p:spPr>
          <a:xfrm>
            <a:off x="4696013" y="551213"/>
            <a:ext cx="1908900" cy="1909800"/>
          </a:xfrm>
          <a:prstGeom prst="rect">
            <a:avLst/>
          </a:prstGeom>
          <a:noFill/>
          <a:ln>
            <a:noFill/>
          </a:ln>
        </p:spPr>
        <p:txBody>
          <a:bodyPr spcFirstLastPara="1" wrap="square" lIns="270000" tIns="270000" rIns="270000" bIns="270000" anchor="ctr" anchorCtr="0">
            <a:normAutofit/>
          </a:bodyPr>
          <a:lstStyle>
            <a:lvl1pPr lvl="0" algn="ctr">
              <a:lnSpc>
                <a:spcPct val="120000"/>
              </a:lnSpc>
              <a:spcBef>
                <a:spcPts val="800"/>
              </a:spcBef>
              <a:spcAft>
                <a:spcPts val="0"/>
              </a:spcAft>
              <a:buClr>
                <a:schemeClr val="accent1"/>
              </a:buClr>
              <a:buSzPts val="1500"/>
              <a:buNone/>
              <a:defRPr sz="1500" b="1">
                <a:solidFill>
                  <a:schemeClr val="accent1"/>
                </a:solidFill>
              </a:defRPr>
            </a:lvl1pPr>
            <a:lvl2pPr lvl="1" algn="l">
              <a:lnSpc>
                <a:spcPct val="120000"/>
              </a:lnSpc>
              <a:spcBef>
                <a:spcPts val="400"/>
              </a:spcBef>
              <a:spcAft>
                <a:spcPts val="0"/>
              </a:spcAft>
              <a:buClr>
                <a:schemeClr val="accent1"/>
              </a:buClr>
              <a:buSzPts val="1500"/>
              <a:buNone/>
              <a:defRPr sz="1500">
                <a:solidFill>
                  <a:schemeClr val="accent1"/>
                </a:solidFill>
              </a:defRPr>
            </a:lvl2pPr>
            <a:lvl3pPr lvl="2" algn="l">
              <a:lnSpc>
                <a:spcPct val="120000"/>
              </a:lnSpc>
              <a:spcBef>
                <a:spcPts val="400"/>
              </a:spcBef>
              <a:spcAft>
                <a:spcPts val="0"/>
              </a:spcAft>
              <a:buClr>
                <a:schemeClr val="accent1"/>
              </a:buClr>
              <a:buSzPts val="1500"/>
              <a:buNone/>
              <a:defRPr sz="1500">
                <a:solidFill>
                  <a:schemeClr val="accent1"/>
                </a:solidFill>
              </a:defRPr>
            </a:lvl3pPr>
            <a:lvl4pPr lvl="3" algn="l">
              <a:lnSpc>
                <a:spcPct val="120000"/>
              </a:lnSpc>
              <a:spcBef>
                <a:spcPts val="400"/>
              </a:spcBef>
              <a:spcAft>
                <a:spcPts val="0"/>
              </a:spcAft>
              <a:buClr>
                <a:schemeClr val="accent1"/>
              </a:buClr>
              <a:buSzPts val="1500"/>
              <a:buNone/>
              <a:defRPr sz="1500">
                <a:solidFill>
                  <a:schemeClr val="accent1"/>
                </a:solidFill>
              </a:defRPr>
            </a:lvl4pPr>
            <a:lvl5pPr lvl="4" algn="l">
              <a:lnSpc>
                <a:spcPct val="120000"/>
              </a:lnSpc>
              <a:spcBef>
                <a:spcPts val="400"/>
              </a:spcBef>
              <a:spcAft>
                <a:spcPts val="0"/>
              </a:spcAft>
              <a:buClr>
                <a:schemeClr val="accent1"/>
              </a:buClr>
              <a:buSzPts val="1500"/>
              <a:buNone/>
              <a:defRPr sz="1500">
                <a:solidFill>
                  <a:schemeClr val="accent1"/>
                </a:solidFill>
              </a:defRPr>
            </a:lvl5pPr>
            <a:lvl6pPr lvl="5" algn="l">
              <a:lnSpc>
                <a:spcPct val="90000"/>
              </a:lnSpc>
              <a:spcBef>
                <a:spcPts val="400"/>
              </a:spcBef>
              <a:spcAft>
                <a:spcPts val="0"/>
              </a:spcAft>
              <a:buClr>
                <a:schemeClr val="accent1"/>
              </a:buClr>
              <a:buSzPts val="1500"/>
              <a:buNone/>
              <a:defRPr sz="1500">
                <a:solidFill>
                  <a:schemeClr val="accent1"/>
                </a:solidFill>
              </a:defRPr>
            </a:lvl6pPr>
            <a:lvl7pPr lvl="6" algn="l">
              <a:lnSpc>
                <a:spcPct val="90000"/>
              </a:lnSpc>
              <a:spcBef>
                <a:spcPts val="400"/>
              </a:spcBef>
              <a:spcAft>
                <a:spcPts val="0"/>
              </a:spcAft>
              <a:buClr>
                <a:schemeClr val="accent1"/>
              </a:buClr>
              <a:buSzPts val="1500"/>
              <a:buNone/>
              <a:defRPr sz="1500">
                <a:solidFill>
                  <a:schemeClr val="accent1"/>
                </a:solidFill>
              </a:defRPr>
            </a:lvl7pPr>
            <a:lvl8pPr lvl="7" algn="l">
              <a:lnSpc>
                <a:spcPct val="90000"/>
              </a:lnSpc>
              <a:spcBef>
                <a:spcPts val="400"/>
              </a:spcBef>
              <a:spcAft>
                <a:spcPts val="0"/>
              </a:spcAft>
              <a:buClr>
                <a:schemeClr val="accent1"/>
              </a:buClr>
              <a:buSzPts val="1500"/>
              <a:buNone/>
              <a:defRPr sz="1500">
                <a:solidFill>
                  <a:schemeClr val="accent1"/>
                </a:solidFill>
              </a:defRPr>
            </a:lvl8pPr>
            <a:lvl9pPr lvl="8" algn="l">
              <a:lnSpc>
                <a:spcPct val="90000"/>
              </a:lnSpc>
              <a:spcBef>
                <a:spcPts val="400"/>
              </a:spcBef>
              <a:spcAft>
                <a:spcPts val="0"/>
              </a:spcAft>
              <a:buClr>
                <a:schemeClr val="accent1"/>
              </a:buClr>
              <a:buSzPts val="1500"/>
              <a:buNone/>
              <a:defRPr sz="1500">
                <a:solidFill>
                  <a:schemeClr val="accent1"/>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0.2 Bento boxes_colour">
  <p:cSld name="Bento boxes_colour">
    <p:bg>
      <p:bgPr>
        <a:solidFill>
          <a:schemeClr val="lt2"/>
        </a:solidFill>
        <a:effectLst/>
      </p:bgPr>
    </p:bg>
    <p:spTree>
      <p:nvGrpSpPr>
        <p:cNvPr id="1" name="Shape 628"/>
        <p:cNvGrpSpPr/>
        <p:nvPr/>
      </p:nvGrpSpPr>
      <p:grpSpPr>
        <a:xfrm>
          <a:off x="0" y="0"/>
          <a:ext cx="0" cy="0"/>
          <a:chOff x="0" y="0"/>
          <a:chExt cx="0" cy="0"/>
        </a:xfrm>
      </p:grpSpPr>
      <p:sp>
        <p:nvSpPr>
          <p:cNvPr id="629" name="Google Shape;629;p10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30" name="Google Shape;630;p105"/>
          <p:cNvSpPr/>
          <p:nvPr/>
        </p:nvSpPr>
        <p:spPr>
          <a:xfrm>
            <a:off x="2551538" y="2686753"/>
            <a:ext cx="1908764" cy="1907991"/>
          </a:xfrm>
          <a:custGeom>
            <a:avLst/>
            <a:gdLst/>
            <a:ahLst/>
            <a:cxnLst/>
            <a:rect l="l" t="t" r="r" b="b"/>
            <a:pathLst>
              <a:path w="5090036" h="5087976" extrusionOk="0">
                <a:moveTo>
                  <a:pt x="328390" y="0"/>
                </a:moveTo>
                <a:lnTo>
                  <a:pt x="2545024" y="0"/>
                </a:lnTo>
                <a:lnTo>
                  <a:pt x="4761646" y="0"/>
                </a:lnTo>
                <a:cubicBezTo>
                  <a:pt x="4851959" y="0"/>
                  <a:pt x="4934048" y="36923"/>
                  <a:pt x="4993580" y="96431"/>
                </a:cubicBezTo>
                <a:cubicBezTo>
                  <a:pt x="5053098" y="155926"/>
                  <a:pt x="5090037" y="237981"/>
                  <a:pt x="5090037" y="328258"/>
                </a:cubicBezTo>
                <a:lnTo>
                  <a:pt x="5090037" y="2543995"/>
                </a:lnTo>
                <a:lnTo>
                  <a:pt x="5090037" y="4759719"/>
                </a:lnTo>
                <a:cubicBezTo>
                  <a:pt x="5090037" y="4849996"/>
                  <a:pt x="5053098" y="4932051"/>
                  <a:pt x="4993580" y="4991546"/>
                </a:cubicBezTo>
                <a:cubicBezTo>
                  <a:pt x="4934048" y="5051054"/>
                  <a:pt x="4851959" y="5087977"/>
                  <a:pt x="4761646" y="5087977"/>
                </a:cubicBezTo>
                <a:lnTo>
                  <a:pt x="2545024" y="5087977"/>
                </a:lnTo>
                <a:lnTo>
                  <a:pt x="328390" y="5087977"/>
                </a:lnTo>
                <a:cubicBezTo>
                  <a:pt x="238077" y="5087977"/>
                  <a:pt x="155989" y="5051054"/>
                  <a:pt x="96469" y="4991546"/>
                </a:cubicBezTo>
                <a:cubicBezTo>
                  <a:pt x="36937" y="4932051"/>
                  <a:pt x="0" y="4849996"/>
                  <a:pt x="0" y="4759719"/>
                </a:cubicBezTo>
                <a:lnTo>
                  <a:pt x="0" y="2543995"/>
                </a:lnTo>
                <a:lnTo>
                  <a:pt x="0" y="328258"/>
                </a:lnTo>
                <a:cubicBezTo>
                  <a:pt x="0" y="237981"/>
                  <a:pt x="36937" y="155926"/>
                  <a:pt x="96469" y="96431"/>
                </a:cubicBezTo>
                <a:cubicBezTo>
                  <a:pt x="155989" y="36923"/>
                  <a:pt x="238077" y="0"/>
                  <a:pt x="328390" y="0"/>
                </a:cubicBezTo>
                <a:close/>
              </a:path>
            </a:pathLst>
          </a:custGeom>
          <a:solidFill>
            <a:srgbClr val="FF8066"/>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1" name="Google Shape;631;p105"/>
          <p:cNvSpPr/>
          <p:nvPr/>
        </p:nvSpPr>
        <p:spPr>
          <a:xfrm>
            <a:off x="411917" y="2686753"/>
            <a:ext cx="1911000" cy="1910227"/>
          </a:xfrm>
          <a:custGeom>
            <a:avLst/>
            <a:gdLst/>
            <a:ahLst/>
            <a:cxnLst/>
            <a:rect l="l" t="t" r="r" b="b"/>
            <a:pathLst>
              <a:path w="5095999" h="5093939" extrusionOk="0">
                <a:moveTo>
                  <a:pt x="2548005" y="0"/>
                </a:moveTo>
                <a:cubicBezTo>
                  <a:pt x="3250749" y="0"/>
                  <a:pt x="3887754" y="285511"/>
                  <a:pt x="4350098" y="745600"/>
                </a:cubicBezTo>
                <a:cubicBezTo>
                  <a:pt x="4812429" y="1205701"/>
                  <a:pt x="5096000" y="1844491"/>
                  <a:pt x="5096000" y="2546964"/>
                </a:cubicBezTo>
                <a:cubicBezTo>
                  <a:pt x="5096000" y="3249436"/>
                  <a:pt x="4810373" y="3886184"/>
                  <a:pt x="4350098" y="4348328"/>
                </a:cubicBezTo>
                <a:cubicBezTo>
                  <a:pt x="3889810" y="4810485"/>
                  <a:pt x="3250749" y="5093940"/>
                  <a:pt x="2548005" y="5093940"/>
                </a:cubicBezTo>
                <a:cubicBezTo>
                  <a:pt x="1845248" y="5093940"/>
                  <a:pt x="1208243" y="4808429"/>
                  <a:pt x="745912" y="4348328"/>
                </a:cubicBezTo>
                <a:cubicBezTo>
                  <a:pt x="283568" y="3888239"/>
                  <a:pt x="0" y="3249436"/>
                  <a:pt x="0" y="2546964"/>
                </a:cubicBezTo>
                <a:cubicBezTo>
                  <a:pt x="0" y="1844491"/>
                  <a:pt x="285624" y="1207757"/>
                  <a:pt x="745912" y="745600"/>
                </a:cubicBezTo>
                <a:cubicBezTo>
                  <a:pt x="1206187" y="283456"/>
                  <a:pt x="1845248" y="0"/>
                  <a:pt x="2548005" y="0"/>
                </a:cubicBezTo>
                <a:close/>
              </a:path>
            </a:pathLst>
          </a:custGeom>
          <a:solidFill>
            <a:srgbClr val="441783"/>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2" name="Google Shape;632;p105"/>
          <p:cNvSpPr/>
          <p:nvPr/>
        </p:nvSpPr>
        <p:spPr>
          <a:xfrm>
            <a:off x="411917" y="498286"/>
            <a:ext cx="4048249" cy="1960078"/>
          </a:xfrm>
          <a:custGeom>
            <a:avLst/>
            <a:gdLst/>
            <a:ahLst/>
            <a:cxnLst/>
            <a:rect l="l" t="t" r="r" b="b"/>
            <a:pathLst>
              <a:path w="10795330" h="5226874" extrusionOk="0">
                <a:moveTo>
                  <a:pt x="1265084" y="0"/>
                </a:moveTo>
                <a:lnTo>
                  <a:pt x="5397671" y="0"/>
                </a:lnTo>
                <a:lnTo>
                  <a:pt x="9530257" y="0"/>
                </a:lnTo>
                <a:cubicBezTo>
                  <a:pt x="9880252" y="0"/>
                  <a:pt x="10196533" y="141208"/>
                  <a:pt x="10424240" y="370941"/>
                </a:cubicBezTo>
                <a:cubicBezTo>
                  <a:pt x="10654066" y="598568"/>
                  <a:pt x="10795331" y="914709"/>
                  <a:pt x="10795331" y="1264562"/>
                </a:cubicBezTo>
                <a:lnTo>
                  <a:pt x="10795331" y="2613437"/>
                </a:lnTo>
                <a:lnTo>
                  <a:pt x="10795331" y="3962313"/>
                </a:lnTo>
                <a:cubicBezTo>
                  <a:pt x="10795331" y="4312166"/>
                  <a:pt x="10654066" y="4628306"/>
                  <a:pt x="10424240" y="4855934"/>
                </a:cubicBezTo>
                <a:cubicBezTo>
                  <a:pt x="10196533" y="5085667"/>
                  <a:pt x="9880252" y="5226875"/>
                  <a:pt x="9530257" y="5226875"/>
                </a:cubicBezTo>
                <a:lnTo>
                  <a:pt x="5397671" y="5226875"/>
                </a:lnTo>
                <a:lnTo>
                  <a:pt x="1265084" y="5226875"/>
                </a:lnTo>
                <a:cubicBezTo>
                  <a:pt x="915077" y="5226875"/>
                  <a:pt x="598808" y="5085667"/>
                  <a:pt x="371089" y="4855934"/>
                </a:cubicBezTo>
                <a:cubicBezTo>
                  <a:pt x="141267" y="4628306"/>
                  <a:pt x="0" y="4312166"/>
                  <a:pt x="0" y="3962313"/>
                </a:cubicBezTo>
                <a:lnTo>
                  <a:pt x="0" y="2613437"/>
                </a:lnTo>
                <a:lnTo>
                  <a:pt x="0" y="1264562"/>
                </a:lnTo>
                <a:cubicBezTo>
                  <a:pt x="0" y="914709"/>
                  <a:pt x="141267" y="598568"/>
                  <a:pt x="371089" y="370941"/>
                </a:cubicBezTo>
                <a:cubicBezTo>
                  <a:pt x="598808" y="141208"/>
                  <a:pt x="915077" y="0"/>
                  <a:pt x="1265084" y="0"/>
                </a:cubicBezTo>
                <a:close/>
              </a:path>
            </a:pathLst>
          </a:custGeom>
          <a:solidFill>
            <a:srgbClr val="3CEAC7"/>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3" name="Google Shape;633;p105"/>
          <p:cNvSpPr/>
          <p:nvPr/>
        </p:nvSpPr>
        <p:spPr>
          <a:xfrm>
            <a:off x="4688928" y="524708"/>
            <a:ext cx="4046017" cy="4044380"/>
          </a:xfrm>
          <a:custGeom>
            <a:avLst/>
            <a:gdLst/>
            <a:ahLst/>
            <a:cxnLst/>
            <a:rect l="l" t="t" r="r" b="b"/>
            <a:pathLst>
              <a:path w="10789380" h="10785013" extrusionOk="0">
                <a:moveTo>
                  <a:pt x="2610396" y="0"/>
                </a:moveTo>
                <a:lnTo>
                  <a:pt x="5394690" y="0"/>
                </a:lnTo>
                <a:lnTo>
                  <a:pt x="8178985" y="0"/>
                </a:lnTo>
                <a:cubicBezTo>
                  <a:pt x="8901239" y="0"/>
                  <a:pt x="9553806" y="291373"/>
                  <a:pt x="10023716" y="765394"/>
                </a:cubicBezTo>
                <a:cubicBezTo>
                  <a:pt x="10493496" y="1239414"/>
                  <a:pt x="10789380" y="1887378"/>
                  <a:pt x="10789380" y="2609276"/>
                </a:cubicBezTo>
                <a:lnTo>
                  <a:pt x="10789380" y="5392507"/>
                </a:lnTo>
                <a:lnTo>
                  <a:pt x="10789380" y="8175739"/>
                </a:lnTo>
                <a:cubicBezTo>
                  <a:pt x="10789380" y="8897636"/>
                  <a:pt x="10497940" y="9549952"/>
                  <a:pt x="10023716" y="10019620"/>
                </a:cubicBezTo>
                <a:cubicBezTo>
                  <a:pt x="9549489" y="10489288"/>
                  <a:pt x="8901239" y="10785014"/>
                  <a:pt x="8178985" y="10785014"/>
                </a:cubicBezTo>
                <a:lnTo>
                  <a:pt x="5394690" y="10785014"/>
                </a:lnTo>
                <a:lnTo>
                  <a:pt x="2610396" y="10785014"/>
                </a:lnTo>
                <a:cubicBezTo>
                  <a:pt x="1888142" y="10785014"/>
                  <a:pt x="1235574" y="10493641"/>
                  <a:pt x="765665" y="10019620"/>
                </a:cubicBezTo>
                <a:cubicBezTo>
                  <a:pt x="295883" y="9545600"/>
                  <a:pt x="0" y="8897636"/>
                  <a:pt x="0" y="8175739"/>
                </a:cubicBezTo>
                <a:lnTo>
                  <a:pt x="0" y="5392507"/>
                </a:lnTo>
                <a:lnTo>
                  <a:pt x="0" y="2609276"/>
                </a:lnTo>
                <a:cubicBezTo>
                  <a:pt x="0" y="1887378"/>
                  <a:pt x="291440" y="1235062"/>
                  <a:pt x="765665" y="765394"/>
                </a:cubicBezTo>
                <a:cubicBezTo>
                  <a:pt x="1239891" y="295725"/>
                  <a:pt x="1888142" y="0"/>
                  <a:pt x="2610396" y="0"/>
                </a:cubicBezTo>
                <a:close/>
              </a:path>
            </a:pathLst>
          </a:custGeom>
          <a:solidFill>
            <a:srgbClr val="66063B"/>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4" name="Google Shape;634;p105"/>
          <p:cNvSpPr txBox="1">
            <a:spLocks noGrp="1"/>
          </p:cNvSpPr>
          <p:nvPr>
            <p:ph type="subTitle" idx="1"/>
          </p:nvPr>
        </p:nvSpPr>
        <p:spPr>
          <a:xfrm>
            <a:off x="4688961" y="524750"/>
            <a:ext cx="4065000" cy="40443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accent3"/>
              </a:buClr>
              <a:buSzPts val="2500"/>
              <a:buNone/>
              <a:defRPr sz="2500" b="1">
                <a:solidFill>
                  <a:schemeClr val="accent3"/>
                </a:solidFill>
              </a:defRPr>
            </a:lvl1pPr>
            <a:lvl2pPr lvl="1" algn="l">
              <a:lnSpc>
                <a:spcPct val="120000"/>
              </a:lnSpc>
              <a:spcBef>
                <a:spcPts val="400"/>
              </a:spcBef>
              <a:spcAft>
                <a:spcPts val="0"/>
              </a:spcAft>
              <a:buClr>
                <a:schemeClr val="accent3"/>
              </a:buClr>
              <a:buSzPts val="1100"/>
              <a:buNone/>
              <a:defRPr>
                <a:solidFill>
                  <a:schemeClr val="accent3"/>
                </a:solidFill>
              </a:defRPr>
            </a:lvl2pPr>
            <a:lvl3pPr lvl="2" algn="l">
              <a:lnSpc>
                <a:spcPct val="120000"/>
              </a:lnSpc>
              <a:spcBef>
                <a:spcPts val="400"/>
              </a:spcBef>
              <a:spcAft>
                <a:spcPts val="0"/>
              </a:spcAft>
              <a:buClr>
                <a:schemeClr val="accent3"/>
              </a:buClr>
              <a:buSzPts val="1100"/>
              <a:buNone/>
              <a:defRPr>
                <a:solidFill>
                  <a:schemeClr val="accent3"/>
                </a:solidFill>
              </a:defRPr>
            </a:lvl3pPr>
            <a:lvl4pPr lvl="3" algn="l">
              <a:lnSpc>
                <a:spcPct val="120000"/>
              </a:lnSpc>
              <a:spcBef>
                <a:spcPts val="400"/>
              </a:spcBef>
              <a:spcAft>
                <a:spcPts val="0"/>
              </a:spcAft>
              <a:buClr>
                <a:schemeClr val="accent3"/>
              </a:buClr>
              <a:buSzPts val="1100"/>
              <a:buNone/>
              <a:defRPr>
                <a:solidFill>
                  <a:schemeClr val="accent3"/>
                </a:solidFill>
              </a:defRPr>
            </a:lvl4pPr>
            <a:lvl5pPr lvl="4" algn="l">
              <a:lnSpc>
                <a:spcPct val="120000"/>
              </a:lnSpc>
              <a:spcBef>
                <a:spcPts val="400"/>
              </a:spcBef>
              <a:spcAft>
                <a:spcPts val="0"/>
              </a:spcAft>
              <a:buClr>
                <a:schemeClr val="accent3"/>
              </a:buClr>
              <a:buSzPts val="1100"/>
              <a:buNone/>
              <a:defRPr>
                <a:solidFill>
                  <a:schemeClr val="accent3"/>
                </a:solidFill>
              </a:defRPr>
            </a:lvl5pPr>
            <a:lvl6pPr lvl="5" algn="l">
              <a:lnSpc>
                <a:spcPct val="90000"/>
              </a:lnSpc>
              <a:spcBef>
                <a:spcPts val="400"/>
              </a:spcBef>
              <a:spcAft>
                <a:spcPts val="0"/>
              </a:spcAft>
              <a:buClr>
                <a:schemeClr val="accent3"/>
              </a:buClr>
              <a:buSzPts val="1100"/>
              <a:buNone/>
              <a:defRPr>
                <a:solidFill>
                  <a:schemeClr val="accent3"/>
                </a:solidFill>
              </a:defRPr>
            </a:lvl6pPr>
            <a:lvl7pPr lvl="6" algn="l">
              <a:lnSpc>
                <a:spcPct val="90000"/>
              </a:lnSpc>
              <a:spcBef>
                <a:spcPts val="400"/>
              </a:spcBef>
              <a:spcAft>
                <a:spcPts val="0"/>
              </a:spcAft>
              <a:buClr>
                <a:schemeClr val="accent3"/>
              </a:buClr>
              <a:buSzPts val="1100"/>
              <a:buNone/>
              <a:defRPr>
                <a:solidFill>
                  <a:schemeClr val="accent3"/>
                </a:solidFill>
              </a:defRPr>
            </a:lvl7pPr>
            <a:lvl8pPr lvl="7" algn="l">
              <a:lnSpc>
                <a:spcPct val="90000"/>
              </a:lnSpc>
              <a:spcBef>
                <a:spcPts val="400"/>
              </a:spcBef>
              <a:spcAft>
                <a:spcPts val="0"/>
              </a:spcAft>
              <a:buClr>
                <a:schemeClr val="accent3"/>
              </a:buClr>
              <a:buSzPts val="1100"/>
              <a:buNone/>
              <a:defRPr>
                <a:solidFill>
                  <a:schemeClr val="accent3"/>
                </a:solidFill>
              </a:defRPr>
            </a:lvl8pPr>
            <a:lvl9pPr lvl="8" algn="l">
              <a:lnSpc>
                <a:spcPct val="90000"/>
              </a:lnSpc>
              <a:spcBef>
                <a:spcPts val="400"/>
              </a:spcBef>
              <a:spcAft>
                <a:spcPts val="0"/>
              </a:spcAft>
              <a:buClr>
                <a:schemeClr val="accent3"/>
              </a:buClr>
              <a:buSzPts val="1100"/>
              <a:buNone/>
              <a:defRPr>
                <a:solidFill>
                  <a:schemeClr val="accent3"/>
                </a:solidFill>
              </a:defRPr>
            </a:lvl9pPr>
          </a:lstStyle>
          <a:p>
            <a:endParaRPr/>
          </a:p>
        </p:txBody>
      </p:sp>
      <p:sp>
        <p:nvSpPr>
          <p:cNvPr id="635" name="Google Shape;635;p105"/>
          <p:cNvSpPr txBox="1">
            <a:spLocks noGrp="1"/>
          </p:cNvSpPr>
          <p:nvPr>
            <p:ph type="subTitle" idx="2"/>
          </p:nvPr>
        </p:nvSpPr>
        <p:spPr>
          <a:xfrm>
            <a:off x="403675" y="498275"/>
            <a:ext cx="4065000" cy="19602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dk2"/>
              </a:buClr>
              <a:buSzPts val="2500"/>
              <a:buNone/>
              <a:defRPr sz="2500" b="1">
                <a:solidFill>
                  <a:schemeClr val="dk2"/>
                </a:solidFill>
              </a:defRPr>
            </a:lvl1pPr>
            <a:lvl2pPr lvl="1" algn="ctr">
              <a:lnSpc>
                <a:spcPct val="120000"/>
              </a:lnSpc>
              <a:spcBef>
                <a:spcPts val="400"/>
              </a:spcBef>
              <a:spcAft>
                <a:spcPts val="0"/>
              </a:spcAft>
              <a:buClr>
                <a:schemeClr val="dk2"/>
              </a:buClr>
              <a:buSzPts val="1100"/>
              <a:buNone/>
              <a:defRPr>
                <a:solidFill>
                  <a:schemeClr val="dk2"/>
                </a:solidFill>
              </a:defRPr>
            </a:lvl2pPr>
            <a:lvl3pPr lvl="2" algn="ctr">
              <a:lnSpc>
                <a:spcPct val="120000"/>
              </a:lnSpc>
              <a:spcBef>
                <a:spcPts val="400"/>
              </a:spcBef>
              <a:spcAft>
                <a:spcPts val="0"/>
              </a:spcAft>
              <a:buClr>
                <a:schemeClr val="dk2"/>
              </a:buClr>
              <a:buSzPts val="1100"/>
              <a:buNone/>
              <a:defRPr>
                <a:solidFill>
                  <a:schemeClr val="dk2"/>
                </a:solidFill>
              </a:defRPr>
            </a:lvl3pPr>
            <a:lvl4pPr lvl="3" algn="ctr">
              <a:lnSpc>
                <a:spcPct val="120000"/>
              </a:lnSpc>
              <a:spcBef>
                <a:spcPts val="400"/>
              </a:spcBef>
              <a:spcAft>
                <a:spcPts val="0"/>
              </a:spcAft>
              <a:buClr>
                <a:schemeClr val="dk2"/>
              </a:buClr>
              <a:buSzPts val="1100"/>
              <a:buNone/>
              <a:defRPr>
                <a:solidFill>
                  <a:schemeClr val="dk2"/>
                </a:solidFill>
              </a:defRPr>
            </a:lvl4pPr>
            <a:lvl5pPr lvl="4" algn="ctr">
              <a:lnSpc>
                <a:spcPct val="120000"/>
              </a:lnSpc>
              <a:spcBef>
                <a:spcPts val="400"/>
              </a:spcBef>
              <a:spcAft>
                <a:spcPts val="0"/>
              </a:spcAft>
              <a:buClr>
                <a:schemeClr val="dk2"/>
              </a:buClr>
              <a:buSzPts val="1100"/>
              <a:buNone/>
              <a:defRPr>
                <a:solidFill>
                  <a:schemeClr val="dk2"/>
                </a:solidFill>
              </a:defRPr>
            </a:lvl5pPr>
            <a:lvl6pPr lvl="5" algn="ctr">
              <a:lnSpc>
                <a:spcPct val="90000"/>
              </a:lnSpc>
              <a:spcBef>
                <a:spcPts val="400"/>
              </a:spcBef>
              <a:spcAft>
                <a:spcPts val="0"/>
              </a:spcAft>
              <a:buClr>
                <a:schemeClr val="dk2"/>
              </a:buClr>
              <a:buSzPts val="1100"/>
              <a:buNone/>
              <a:defRPr>
                <a:solidFill>
                  <a:schemeClr val="dk2"/>
                </a:solidFill>
              </a:defRPr>
            </a:lvl6pPr>
            <a:lvl7pPr lvl="6" algn="ctr">
              <a:lnSpc>
                <a:spcPct val="90000"/>
              </a:lnSpc>
              <a:spcBef>
                <a:spcPts val="400"/>
              </a:spcBef>
              <a:spcAft>
                <a:spcPts val="0"/>
              </a:spcAft>
              <a:buClr>
                <a:schemeClr val="dk2"/>
              </a:buClr>
              <a:buSzPts val="1100"/>
              <a:buNone/>
              <a:defRPr>
                <a:solidFill>
                  <a:schemeClr val="dk2"/>
                </a:solidFill>
              </a:defRPr>
            </a:lvl7pPr>
            <a:lvl8pPr lvl="7" algn="ctr">
              <a:lnSpc>
                <a:spcPct val="90000"/>
              </a:lnSpc>
              <a:spcBef>
                <a:spcPts val="400"/>
              </a:spcBef>
              <a:spcAft>
                <a:spcPts val="0"/>
              </a:spcAft>
              <a:buClr>
                <a:schemeClr val="dk2"/>
              </a:buClr>
              <a:buSzPts val="1100"/>
              <a:buNone/>
              <a:defRPr>
                <a:solidFill>
                  <a:schemeClr val="dk2"/>
                </a:solidFill>
              </a:defRPr>
            </a:lvl8pPr>
            <a:lvl9pPr lvl="8" algn="ctr">
              <a:lnSpc>
                <a:spcPct val="90000"/>
              </a:lnSpc>
              <a:spcBef>
                <a:spcPts val="400"/>
              </a:spcBef>
              <a:spcAft>
                <a:spcPts val="0"/>
              </a:spcAft>
              <a:buClr>
                <a:schemeClr val="dk2"/>
              </a:buClr>
              <a:buSzPts val="1100"/>
              <a:buNone/>
              <a:defRPr>
                <a:solidFill>
                  <a:schemeClr val="dk2"/>
                </a:solidFill>
              </a:defRPr>
            </a:lvl9pPr>
          </a:lstStyle>
          <a:p>
            <a:endParaRPr/>
          </a:p>
        </p:txBody>
      </p:sp>
      <p:sp>
        <p:nvSpPr>
          <p:cNvPr id="636" name="Google Shape;636;p105"/>
          <p:cNvSpPr txBox="1">
            <a:spLocks noGrp="1"/>
          </p:cNvSpPr>
          <p:nvPr>
            <p:ph type="subTitle" idx="3"/>
          </p:nvPr>
        </p:nvSpPr>
        <p:spPr>
          <a:xfrm>
            <a:off x="2551538" y="2685875"/>
            <a:ext cx="1908900" cy="19098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rgbClr val="66063B"/>
              </a:buClr>
              <a:buSzPts val="1500"/>
              <a:buNone/>
              <a:defRPr sz="1500" b="1">
                <a:solidFill>
                  <a:srgbClr val="66063B"/>
                </a:solidFill>
              </a:defRPr>
            </a:lvl1pPr>
            <a:lvl2pPr lvl="1" algn="l">
              <a:lnSpc>
                <a:spcPct val="120000"/>
              </a:lnSpc>
              <a:spcBef>
                <a:spcPts val="400"/>
              </a:spcBef>
              <a:spcAft>
                <a:spcPts val="0"/>
              </a:spcAft>
              <a:buClr>
                <a:srgbClr val="66063B"/>
              </a:buClr>
              <a:buSzPts val="1500"/>
              <a:buNone/>
              <a:defRPr sz="1500">
                <a:solidFill>
                  <a:srgbClr val="66063B"/>
                </a:solidFill>
              </a:defRPr>
            </a:lvl2pPr>
            <a:lvl3pPr lvl="2" algn="l">
              <a:lnSpc>
                <a:spcPct val="120000"/>
              </a:lnSpc>
              <a:spcBef>
                <a:spcPts val="400"/>
              </a:spcBef>
              <a:spcAft>
                <a:spcPts val="0"/>
              </a:spcAft>
              <a:buClr>
                <a:srgbClr val="66063B"/>
              </a:buClr>
              <a:buSzPts val="1500"/>
              <a:buNone/>
              <a:defRPr sz="1500">
                <a:solidFill>
                  <a:srgbClr val="66063B"/>
                </a:solidFill>
              </a:defRPr>
            </a:lvl3pPr>
            <a:lvl4pPr lvl="3" algn="l">
              <a:lnSpc>
                <a:spcPct val="120000"/>
              </a:lnSpc>
              <a:spcBef>
                <a:spcPts val="400"/>
              </a:spcBef>
              <a:spcAft>
                <a:spcPts val="0"/>
              </a:spcAft>
              <a:buClr>
                <a:srgbClr val="66063B"/>
              </a:buClr>
              <a:buSzPts val="1500"/>
              <a:buNone/>
              <a:defRPr sz="1500">
                <a:solidFill>
                  <a:srgbClr val="66063B"/>
                </a:solidFill>
              </a:defRPr>
            </a:lvl4pPr>
            <a:lvl5pPr lvl="4" algn="l">
              <a:lnSpc>
                <a:spcPct val="120000"/>
              </a:lnSpc>
              <a:spcBef>
                <a:spcPts val="400"/>
              </a:spcBef>
              <a:spcAft>
                <a:spcPts val="0"/>
              </a:spcAft>
              <a:buClr>
                <a:srgbClr val="66063B"/>
              </a:buClr>
              <a:buSzPts val="1500"/>
              <a:buNone/>
              <a:defRPr sz="1500">
                <a:solidFill>
                  <a:srgbClr val="66063B"/>
                </a:solidFill>
              </a:defRPr>
            </a:lvl5pPr>
            <a:lvl6pPr lvl="5" algn="l">
              <a:lnSpc>
                <a:spcPct val="90000"/>
              </a:lnSpc>
              <a:spcBef>
                <a:spcPts val="400"/>
              </a:spcBef>
              <a:spcAft>
                <a:spcPts val="0"/>
              </a:spcAft>
              <a:buClr>
                <a:srgbClr val="66063B"/>
              </a:buClr>
              <a:buSzPts val="1500"/>
              <a:buNone/>
              <a:defRPr sz="1500">
                <a:solidFill>
                  <a:srgbClr val="66063B"/>
                </a:solidFill>
              </a:defRPr>
            </a:lvl6pPr>
            <a:lvl7pPr lvl="6" algn="l">
              <a:lnSpc>
                <a:spcPct val="90000"/>
              </a:lnSpc>
              <a:spcBef>
                <a:spcPts val="400"/>
              </a:spcBef>
              <a:spcAft>
                <a:spcPts val="0"/>
              </a:spcAft>
              <a:buClr>
                <a:srgbClr val="66063B"/>
              </a:buClr>
              <a:buSzPts val="1500"/>
              <a:buNone/>
              <a:defRPr sz="1500">
                <a:solidFill>
                  <a:srgbClr val="66063B"/>
                </a:solidFill>
              </a:defRPr>
            </a:lvl7pPr>
            <a:lvl8pPr lvl="7" algn="l">
              <a:lnSpc>
                <a:spcPct val="90000"/>
              </a:lnSpc>
              <a:spcBef>
                <a:spcPts val="400"/>
              </a:spcBef>
              <a:spcAft>
                <a:spcPts val="0"/>
              </a:spcAft>
              <a:buClr>
                <a:srgbClr val="66063B"/>
              </a:buClr>
              <a:buSzPts val="1500"/>
              <a:buNone/>
              <a:defRPr sz="1500">
                <a:solidFill>
                  <a:srgbClr val="66063B"/>
                </a:solidFill>
              </a:defRPr>
            </a:lvl8pPr>
            <a:lvl9pPr lvl="8" algn="l">
              <a:lnSpc>
                <a:spcPct val="90000"/>
              </a:lnSpc>
              <a:spcBef>
                <a:spcPts val="400"/>
              </a:spcBef>
              <a:spcAft>
                <a:spcPts val="0"/>
              </a:spcAft>
              <a:buClr>
                <a:srgbClr val="66063B"/>
              </a:buClr>
              <a:buSzPts val="1500"/>
              <a:buNone/>
              <a:defRPr sz="1500">
                <a:solidFill>
                  <a:srgbClr val="66063B"/>
                </a:solidFill>
              </a:defRPr>
            </a:lvl9pPr>
          </a:lstStyle>
          <a:p>
            <a:endParaRPr/>
          </a:p>
        </p:txBody>
      </p:sp>
      <p:sp>
        <p:nvSpPr>
          <p:cNvPr id="637" name="Google Shape;637;p105"/>
          <p:cNvSpPr txBox="1">
            <a:spLocks noGrp="1"/>
          </p:cNvSpPr>
          <p:nvPr>
            <p:ph type="subTitle" idx="4"/>
          </p:nvPr>
        </p:nvSpPr>
        <p:spPr>
          <a:xfrm>
            <a:off x="403663" y="2686950"/>
            <a:ext cx="1908900" cy="1909800"/>
          </a:xfrm>
          <a:prstGeom prst="rect">
            <a:avLst/>
          </a:prstGeom>
          <a:noFill/>
          <a:ln>
            <a:noFill/>
          </a:ln>
        </p:spPr>
        <p:txBody>
          <a:bodyPr spcFirstLastPara="1" wrap="square" lIns="270000" tIns="270000" rIns="270000" bIns="270000" anchor="ctr" anchorCtr="0">
            <a:normAutofit/>
          </a:bodyPr>
          <a:lstStyle>
            <a:lvl1pPr lvl="0" algn="ctr">
              <a:lnSpc>
                <a:spcPct val="120000"/>
              </a:lnSpc>
              <a:spcBef>
                <a:spcPts val="800"/>
              </a:spcBef>
              <a:spcAft>
                <a:spcPts val="0"/>
              </a:spcAft>
              <a:buClr>
                <a:schemeClr val="accent4"/>
              </a:buClr>
              <a:buSzPts val="1500"/>
              <a:buNone/>
              <a:defRPr sz="1500" b="1">
                <a:solidFill>
                  <a:schemeClr val="accent4"/>
                </a:solidFill>
              </a:defRPr>
            </a:lvl1pPr>
            <a:lvl2pPr lvl="1" algn="l">
              <a:lnSpc>
                <a:spcPct val="120000"/>
              </a:lnSpc>
              <a:spcBef>
                <a:spcPts val="400"/>
              </a:spcBef>
              <a:spcAft>
                <a:spcPts val="0"/>
              </a:spcAft>
              <a:buClr>
                <a:schemeClr val="accent4"/>
              </a:buClr>
              <a:buSzPts val="1500"/>
              <a:buNone/>
              <a:defRPr sz="1500">
                <a:solidFill>
                  <a:schemeClr val="accent4"/>
                </a:solidFill>
              </a:defRPr>
            </a:lvl2pPr>
            <a:lvl3pPr lvl="2" algn="l">
              <a:lnSpc>
                <a:spcPct val="120000"/>
              </a:lnSpc>
              <a:spcBef>
                <a:spcPts val="400"/>
              </a:spcBef>
              <a:spcAft>
                <a:spcPts val="0"/>
              </a:spcAft>
              <a:buClr>
                <a:schemeClr val="accent4"/>
              </a:buClr>
              <a:buSzPts val="1500"/>
              <a:buNone/>
              <a:defRPr sz="1500">
                <a:solidFill>
                  <a:schemeClr val="accent4"/>
                </a:solidFill>
              </a:defRPr>
            </a:lvl3pPr>
            <a:lvl4pPr lvl="3" algn="l">
              <a:lnSpc>
                <a:spcPct val="120000"/>
              </a:lnSpc>
              <a:spcBef>
                <a:spcPts val="400"/>
              </a:spcBef>
              <a:spcAft>
                <a:spcPts val="0"/>
              </a:spcAft>
              <a:buClr>
                <a:schemeClr val="accent4"/>
              </a:buClr>
              <a:buSzPts val="1500"/>
              <a:buNone/>
              <a:defRPr sz="1500">
                <a:solidFill>
                  <a:schemeClr val="accent4"/>
                </a:solidFill>
              </a:defRPr>
            </a:lvl4pPr>
            <a:lvl5pPr lvl="4" algn="l">
              <a:lnSpc>
                <a:spcPct val="120000"/>
              </a:lnSpc>
              <a:spcBef>
                <a:spcPts val="400"/>
              </a:spcBef>
              <a:spcAft>
                <a:spcPts val="0"/>
              </a:spcAft>
              <a:buClr>
                <a:schemeClr val="accent4"/>
              </a:buClr>
              <a:buSzPts val="1500"/>
              <a:buNone/>
              <a:defRPr sz="1500">
                <a:solidFill>
                  <a:schemeClr val="accent4"/>
                </a:solidFill>
              </a:defRPr>
            </a:lvl5pPr>
            <a:lvl6pPr lvl="5" algn="l">
              <a:lnSpc>
                <a:spcPct val="90000"/>
              </a:lnSpc>
              <a:spcBef>
                <a:spcPts val="400"/>
              </a:spcBef>
              <a:spcAft>
                <a:spcPts val="0"/>
              </a:spcAft>
              <a:buClr>
                <a:schemeClr val="accent4"/>
              </a:buClr>
              <a:buSzPts val="1500"/>
              <a:buNone/>
              <a:defRPr sz="1500">
                <a:solidFill>
                  <a:schemeClr val="accent4"/>
                </a:solidFill>
              </a:defRPr>
            </a:lvl6pPr>
            <a:lvl7pPr lvl="6" algn="l">
              <a:lnSpc>
                <a:spcPct val="90000"/>
              </a:lnSpc>
              <a:spcBef>
                <a:spcPts val="400"/>
              </a:spcBef>
              <a:spcAft>
                <a:spcPts val="0"/>
              </a:spcAft>
              <a:buClr>
                <a:schemeClr val="accent4"/>
              </a:buClr>
              <a:buSzPts val="1500"/>
              <a:buNone/>
              <a:defRPr sz="1500">
                <a:solidFill>
                  <a:schemeClr val="accent4"/>
                </a:solidFill>
              </a:defRPr>
            </a:lvl7pPr>
            <a:lvl8pPr lvl="7" algn="l">
              <a:lnSpc>
                <a:spcPct val="90000"/>
              </a:lnSpc>
              <a:spcBef>
                <a:spcPts val="400"/>
              </a:spcBef>
              <a:spcAft>
                <a:spcPts val="0"/>
              </a:spcAft>
              <a:buClr>
                <a:schemeClr val="accent4"/>
              </a:buClr>
              <a:buSzPts val="1500"/>
              <a:buNone/>
              <a:defRPr sz="1500">
                <a:solidFill>
                  <a:schemeClr val="accent4"/>
                </a:solidFill>
              </a:defRPr>
            </a:lvl8pPr>
            <a:lvl9pPr lvl="8" algn="l">
              <a:lnSpc>
                <a:spcPct val="90000"/>
              </a:lnSpc>
              <a:spcBef>
                <a:spcPts val="400"/>
              </a:spcBef>
              <a:spcAft>
                <a:spcPts val="0"/>
              </a:spcAft>
              <a:buClr>
                <a:schemeClr val="accent4"/>
              </a:buClr>
              <a:buSzPts val="1500"/>
              <a:buNone/>
              <a:defRPr sz="1500">
                <a:solidFill>
                  <a:schemeClr val="accent4"/>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7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0.2 Bento image mix_colour">
  <p:cSld name="Bento image mix_colour">
    <p:bg>
      <p:bgPr>
        <a:solidFill>
          <a:schemeClr val="lt2"/>
        </a:solidFill>
        <a:effectLst/>
      </p:bgPr>
    </p:bg>
    <p:spTree>
      <p:nvGrpSpPr>
        <p:cNvPr id="1" name="Shape 638"/>
        <p:cNvGrpSpPr/>
        <p:nvPr/>
      </p:nvGrpSpPr>
      <p:grpSpPr>
        <a:xfrm>
          <a:off x="0" y="0"/>
          <a:ext cx="0" cy="0"/>
          <a:chOff x="0" y="0"/>
          <a:chExt cx="0" cy="0"/>
        </a:xfrm>
      </p:grpSpPr>
      <p:sp>
        <p:nvSpPr>
          <p:cNvPr id="639" name="Google Shape;639;p106"/>
          <p:cNvSpPr>
            <a:spLocks noGrp="1"/>
          </p:cNvSpPr>
          <p:nvPr>
            <p:ph type="pic" idx="2"/>
          </p:nvPr>
        </p:nvSpPr>
        <p:spPr>
          <a:xfrm>
            <a:off x="411926" y="2691392"/>
            <a:ext cx="1911000" cy="1902600"/>
          </a:xfrm>
          <a:prstGeom prst="roundRect">
            <a:avLst>
              <a:gd name="adj" fmla="val 50000"/>
            </a:avLst>
          </a:prstGeom>
          <a:noFill/>
          <a:ln>
            <a:noFill/>
          </a:ln>
        </p:spPr>
      </p:sp>
      <p:sp>
        <p:nvSpPr>
          <p:cNvPr id="640" name="Google Shape;640;p106"/>
          <p:cNvSpPr>
            <a:spLocks noGrp="1"/>
          </p:cNvSpPr>
          <p:nvPr>
            <p:ph type="pic" idx="3"/>
          </p:nvPr>
        </p:nvSpPr>
        <p:spPr>
          <a:xfrm>
            <a:off x="4689075" y="524750"/>
            <a:ext cx="4062000" cy="4044300"/>
          </a:xfrm>
          <a:prstGeom prst="roundRect">
            <a:avLst>
              <a:gd name="adj" fmla="val 24328"/>
            </a:avLst>
          </a:prstGeom>
          <a:noFill/>
          <a:ln>
            <a:noFill/>
          </a:ln>
        </p:spPr>
      </p:sp>
      <p:sp>
        <p:nvSpPr>
          <p:cNvPr id="641" name="Google Shape;641;p10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42" name="Google Shape;642;p106"/>
          <p:cNvSpPr/>
          <p:nvPr/>
        </p:nvSpPr>
        <p:spPr>
          <a:xfrm>
            <a:off x="2551538" y="2686753"/>
            <a:ext cx="1908764" cy="1907991"/>
          </a:xfrm>
          <a:custGeom>
            <a:avLst/>
            <a:gdLst/>
            <a:ahLst/>
            <a:cxnLst/>
            <a:rect l="l" t="t" r="r" b="b"/>
            <a:pathLst>
              <a:path w="5090036" h="5087976" extrusionOk="0">
                <a:moveTo>
                  <a:pt x="328390" y="0"/>
                </a:moveTo>
                <a:lnTo>
                  <a:pt x="2545024" y="0"/>
                </a:lnTo>
                <a:lnTo>
                  <a:pt x="4761646" y="0"/>
                </a:lnTo>
                <a:cubicBezTo>
                  <a:pt x="4851959" y="0"/>
                  <a:pt x="4934048" y="36923"/>
                  <a:pt x="4993580" y="96431"/>
                </a:cubicBezTo>
                <a:cubicBezTo>
                  <a:pt x="5053098" y="155926"/>
                  <a:pt x="5090037" y="237981"/>
                  <a:pt x="5090037" y="328258"/>
                </a:cubicBezTo>
                <a:lnTo>
                  <a:pt x="5090037" y="2543995"/>
                </a:lnTo>
                <a:lnTo>
                  <a:pt x="5090037" y="4759719"/>
                </a:lnTo>
                <a:cubicBezTo>
                  <a:pt x="5090037" y="4849996"/>
                  <a:pt x="5053098" y="4932051"/>
                  <a:pt x="4993580" y="4991546"/>
                </a:cubicBezTo>
                <a:cubicBezTo>
                  <a:pt x="4934048" y="5051054"/>
                  <a:pt x="4851959" y="5087977"/>
                  <a:pt x="4761646" y="5087977"/>
                </a:cubicBezTo>
                <a:lnTo>
                  <a:pt x="2545024" y="5087977"/>
                </a:lnTo>
                <a:lnTo>
                  <a:pt x="328390" y="5087977"/>
                </a:lnTo>
                <a:cubicBezTo>
                  <a:pt x="238077" y="5087977"/>
                  <a:pt x="155989" y="5051054"/>
                  <a:pt x="96469" y="4991546"/>
                </a:cubicBezTo>
                <a:cubicBezTo>
                  <a:pt x="36937" y="4932051"/>
                  <a:pt x="0" y="4849996"/>
                  <a:pt x="0" y="4759719"/>
                </a:cubicBezTo>
                <a:lnTo>
                  <a:pt x="0" y="2543995"/>
                </a:lnTo>
                <a:lnTo>
                  <a:pt x="0" y="328258"/>
                </a:lnTo>
                <a:cubicBezTo>
                  <a:pt x="0" y="237981"/>
                  <a:pt x="36937" y="155926"/>
                  <a:pt x="96469" y="96431"/>
                </a:cubicBezTo>
                <a:cubicBezTo>
                  <a:pt x="155989" y="36923"/>
                  <a:pt x="238077" y="0"/>
                  <a:pt x="328390" y="0"/>
                </a:cubicBezTo>
                <a:close/>
              </a:path>
            </a:pathLst>
          </a:custGeom>
          <a:solidFill>
            <a:srgbClr val="FF8066"/>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43" name="Google Shape;643;p106"/>
          <p:cNvSpPr/>
          <p:nvPr/>
        </p:nvSpPr>
        <p:spPr>
          <a:xfrm>
            <a:off x="411917" y="498286"/>
            <a:ext cx="4048249" cy="1960078"/>
          </a:xfrm>
          <a:custGeom>
            <a:avLst/>
            <a:gdLst/>
            <a:ahLst/>
            <a:cxnLst/>
            <a:rect l="l" t="t" r="r" b="b"/>
            <a:pathLst>
              <a:path w="10795330" h="5226874" extrusionOk="0">
                <a:moveTo>
                  <a:pt x="1265084" y="0"/>
                </a:moveTo>
                <a:lnTo>
                  <a:pt x="5397671" y="0"/>
                </a:lnTo>
                <a:lnTo>
                  <a:pt x="9530257" y="0"/>
                </a:lnTo>
                <a:cubicBezTo>
                  <a:pt x="9880252" y="0"/>
                  <a:pt x="10196533" y="141208"/>
                  <a:pt x="10424240" y="370941"/>
                </a:cubicBezTo>
                <a:cubicBezTo>
                  <a:pt x="10654066" y="598568"/>
                  <a:pt x="10795331" y="914709"/>
                  <a:pt x="10795331" y="1264562"/>
                </a:cubicBezTo>
                <a:lnTo>
                  <a:pt x="10795331" y="2613437"/>
                </a:lnTo>
                <a:lnTo>
                  <a:pt x="10795331" y="3962313"/>
                </a:lnTo>
                <a:cubicBezTo>
                  <a:pt x="10795331" y="4312166"/>
                  <a:pt x="10654066" y="4628306"/>
                  <a:pt x="10424240" y="4855934"/>
                </a:cubicBezTo>
                <a:cubicBezTo>
                  <a:pt x="10196533" y="5085667"/>
                  <a:pt x="9880252" y="5226875"/>
                  <a:pt x="9530257" y="5226875"/>
                </a:cubicBezTo>
                <a:lnTo>
                  <a:pt x="5397671" y="5226875"/>
                </a:lnTo>
                <a:lnTo>
                  <a:pt x="1265084" y="5226875"/>
                </a:lnTo>
                <a:cubicBezTo>
                  <a:pt x="915077" y="5226875"/>
                  <a:pt x="598808" y="5085667"/>
                  <a:pt x="371089" y="4855934"/>
                </a:cubicBezTo>
                <a:cubicBezTo>
                  <a:pt x="141267" y="4628306"/>
                  <a:pt x="0" y="4312166"/>
                  <a:pt x="0" y="3962313"/>
                </a:cubicBezTo>
                <a:lnTo>
                  <a:pt x="0" y="2613437"/>
                </a:lnTo>
                <a:lnTo>
                  <a:pt x="0" y="1264562"/>
                </a:lnTo>
                <a:cubicBezTo>
                  <a:pt x="0" y="914709"/>
                  <a:pt x="141267" y="598568"/>
                  <a:pt x="371089" y="370941"/>
                </a:cubicBezTo>
                <a:cubicBezTo>
                  <a:pt x="598808" y="141208"/>
                  <a:pt x="915077" y="0"/>
                  <a:pt x="1265084" y="0"/>
                </a:cubicBezTo>
                <a:close/>
              </a:path>
            </a:pathLst>
          </a:custGeom>
          <a:solidFill>
            <a:srgbClr val="3CEAC7"/>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44" name="Google Shape;644;p106"/>
          <p:cNvSpPr txBox="1">
            <a:spLocks noGrp="1"/>
          </p:cNvSpPr>
          <p:nvPr>
            <p:ph type="subTitle" idx="1"/>
          </p:nvPr>
        </p:nvSpPr>
        <p:spPr>
          <a:xfrm>
            <a:off x="403675" y="498275"/>
            <a:ext cx="4065000" cy="19602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chemeClr val="dk2"/>
              </a:buClr>
              <a:buSzPts val="2500"/>
              <a:buNone/>
              <a:defRPr sz="2500" b="1">
                <a:solidFill>
                  <a:schemeClr val="dk2"/>
                </a:solidFill>
              </a:defRPr>
            </a:lvl1pPr>
            <a:lvl2pPr lvl="1" algn="l">
              <a:lnSpc>
                <a:spcPct val="120000"/>
              </a:lnSpc>
              <a:spcBef>
                <a:spcPts val="400"/>
              </a:spcBef>
              <a:spcAft>
                <a:spcPts val="0"/>
              </a:spcAft>
              <a:buClr>
                <a:schemeClr val="dk2"/>
              </a:buClr>
              <a:buSzPts val="1100"/>
              <a:buNone/>
              <a:defRPr>
                <a:solidFill>
                  <a:schemeClr val="dk2"/>
                </a:solidFill>
              </a:defRPr>
            </a:lvl2pPr>
            <a:lvl3pPr lvl="2" algn="l">
              <a:lnSpc>
                <a:spcPct val="120000"/>
              </a:lnSpc>
              <a:spcBef>
                <a:spcPts val="400"/>
              </a:spcBef>
              <a:spcAft>
                <a:spcPts val="0"/>
              </a:spcAft>
              <a:buClr>
                <a:schemeClr val="dk2"/>
              </a:buClr>
              <a:buSzPts val="1100"/>
              <a:buNone/>
              <a:defRPr>
                <a:solidFill>
                  <a:schemeClr val="dk2"/>
                </a:solidFill>
              </a:defRPr>
            </a:lvl3pPr>
            <a:lvl4pPr lvl="3" algn="l">
              <a:lnSpc>
                <a:spcPct val="120000"/>
              </a:lnSpc>
              <a:spcBef>
                <a:spcPts val="400"/>
              </a:spcBef>
              <a:spcAft>
                <a:spcPts val="0"/>
              </a:spcAft>
              <a:buClr>
                <a:schemeClr val="dk2"/>
              </a:buClr>
              <a:buSzPts val="1100"/>
              <a:buNone/>
              <a:defRPr>
                <a:solidFill>
                  <a:schemeClr val="dk2"/>
                </a:solidFill>
              </a:defRPr>
            </a:lvl4pPr>
            <a:lvl5pPr lvl="4" algn="l">
              <a:lnSpc>
                <a:spcPct val="120000"/>
              </a:lnSpc>
              <a:spcBef>
                <a:spcPts val="400"/>
              </a:spcBef>
              <a:spcAft>
                <a:spcPts val="0"/>
              </a:spcAft>
              <a:buClr>
                <a:schemeClr val="dk2"/>
              </a:buClr>
              <a:buSzPts val="1100"/>
              <a:buNone/>
              <a:defRPr>
                <a:solidFill>
                  <a:schemeClr val="dk2"/>
                </a:solidFill>
              </a:defRPr>
            </a:lvl5pPr>
            <a:lvl6pPr lvl="5" algn="l">
              <a:lnSpc>
                <a:spcPct val="90000"/>
              </a:lnSpc>
              <a:spcBef>
                <a:spcPts val="400"/>
              </a:spcBef>
              <a:spcAft>
                <a:spcPts val="0"/>
              </a:spcAft>
              <a:buClr>
                <a:schemeClr val="dk2"/>
              </a:buClr>
              <a:buSzPts val="1100"/>
              <a:buNone/>
              <a:defRPr>
                <a:solidFill>
                  <a:schemeClr val="dk2"/>
                </a:solidFill>
              </a:defRPr>
            </a:lvl6pPr>
            <a:lvl7pPr lvl="6" algn="l">
              <a:lnSpc>
                <a:spcPct val="90000"/>
              </a:lnSpc>
              <a:spcBef>
                <a:spcPts val="400"/>
              </a:spcBef>
              <a:spcAft>
                <a:spcPts val="0"/>
              </a:spcAft>
              <a:buClr>
                <a:schemeClr val="dk2"/>
              </a:buClr>
              <a:buSzPts val="1100"/>
              <a:buNone/>
              <a:defRPr>
                <a:solidFill>
                  <a:schemeClr val="dk2"/>
                </a:solidFill>
              </a:defRPr>
            </a:lvl7pPr>
            <a:lvl8pPr lvl="7" algn="l">
              <a:lnSpc>
                <a:spcPct val="90000"/>
              </a:lnSpc>
              <a:spcBef>
                <a:spcPts val="400"/>
              </a:spcBef>
              <a:spcAft>
                <a:spcPts val="0"/>
              </a:spcAft>
              <a:buClr>
                <a:schemeClr val="dk2"/>
              </a:buClr>
              <a:buSzPts val="1100"/>
              <a:buNone/>
              <a:defRPr>
                <a:solidFill>
                  <a:schemeClr val="dk2"/>
                </a:solidFill>
              </a:defRPr>
            </a:lvl8pPr>
            <a:lvl9pPr lvl="8" algn="l">
              <a:lnSpc>
                <a:spcPct val="90000"/>
              </a:lnSpc>
              <a:spcBef>
                <a:spcPts val="400"/>
              </a:spcBef>
              <a:spcAft>
                <a:spcPts val="0"/>
              </a:spcAft>
              <a:buClr>
                <a:schemeClr val="dk2"/>
              </a:buClr>
              <a:buSzPts val="1100"/>
              <a:buNone/>
              <a:defRPr>
                <a:solidFill>
                  <a:schemeClr val="dk2"/>
                </a:solidFill>
              </a:defRPr>
            </a:lvl9pPr>
          </a:lstStyle>
          <a:p>
            <a:endParaRPr/>
          </a:p>
        </p:txBody>
      </p:sp>
      <p:sp>
        <p:nvSpPr>
          <p:cNvPr id="645" name="Google Shape;645;p106"/>
          <p:cNvSpPr txBox="1">
            <a:spLocks noGrp="1"/>
          </p:cNvSpPr>
          <p:nvPr>
            <p:ph type="subTitle" idx="4"/>
          </p:nvPr>
        </p:nvSpPr>
        <p:spPr>
          <a:xfrm>
            <a:off x="2551538" y="2685875"/>
            <a:ext cx="1908900" cy="1909800"/>
          </a:xfrm>
          <a:prstGeom prst="rect">
            <a:avLst/>
          </a:prstGeom>
          <a:noFill/>
          <a:ln>
            <a:noFill/>
          </a:ln>
        </p:spPr>
        <p:txBody>
          <a:bodyPr spcFirstLastPara="1" wrap="square" lIns="198000" tIns="198000" rIns="198000" bIns="198000" anchor="ctr" anchorCtr="0">
            <a:normAutofit/>
          </a:bodyPr>
          <a:lstStyle>
            <a:lvl1pPr lvl="0" algn="ctr">
              <a:lnSpc>
                <a:spcPct val="120000"/>
              </a:lnSpc>
              <a:spcBef>
                <a:spcPts val="800"/>
              </a:spcBef>
              <a:spcAft>
                <a:spcPts val="0"/>
              </a:spcAft>
              <a:buClr>
                <a:srgbClr val="66063B"/>
              </a:buClr>
              <a:buSzPts val="1500"/>
              <a:buNone/>
              <a:defRPr sz="1500" b="1">
                <a:solidFill>
                  <a:srgbClr val="66063B"/>
                </a:solidFill>
              </a:defRPr>
            </a:lvl1pPr>
            <a:lvl2pPr lvl="1" algn="l">
              <a:lnSpc>
                <a:spcPct val="120000"/>
              </a:lnSpc>
              <a:spcBef>
                <a:spcPts val="400"/>
              </a:spcBef>
              <a:spcAft>
                <a:spcPts val="0"/>
              </a:spcAft>
              <a:buClr>
                <a:srgbClr val="66063B"/>
              </a:buClr>
              <a:buSzPts val="1500"/>
              <a:buNone/>
              <a:defRPr sz="1500">
                <a:solidFill>
                  <a:srgbClr val="66063B"/>
                </a:solidFill>
              </a:defRPr>
            </a:lvl2pPr>
            <a:lvl3pPr lvl="2" algn="l">
              <a:lnSpc>
                <a:spcPct val="120000"/>
              </a:lnSpc>
              <a:spcBef>
                <a:spcPts val="400"/>
              </a:spcBef>
              <a:spcAft>
                <a:spcPts val="0"/>
              </a:spcAft>
              <a:buClr>
                <a:srgbClr val="66063B"/>
              </a:buClr>
              <a:buSzPts val="1500"/>
              <a:buNone/>
              <a:defRPr sz="1500">
                <a:solidFill>
                  <a:srgbClr val="66063B"/>
                </a:solidFill>
              </a:defRPr>
            </a:lvl3pPr>
            <a:lvl4pPr lvl="3" algn="l">
              <a:lnSpc>
                <a:spcPct val="120000"/>
              </a:lnSpc>
              <a:spcBef>
                <a:spcPts val="400"/>
              </a:spcBef>
              <a:spcAft>
                <a:spcPts val="0"/>
              </a:spcAft>
              <a:buClr>
                <a:srgbClr val="66063B"/>
              </a:buClr>
              <a:buSzPts val="1500"/>
              <a:buNone/>
              <a:defRPr sz="1500">
                <a:solidFill>
                  <a:srgbClr val="66063B"/>
                </a:solidFill>
              </a:defRPr>
            </a:lvl4pPr>
            <a:lvl5pPr lvl="4" algn="l">
              <a:lnSpc>
                <a:spcPct val="120000"/>
              </a:lnSpc>
              <a:spcBef>
                <a:spcPts val="400"/>
              </a:spcBef>
              <a:spcAft>
                <a:spcPts val="0"/>
              </a:spcAft>
              <a:buClr>
                <a:srgbClr val="66063B"/>
              </a:buClr>
              <a:buSzPts val="1500"/>
              <a:buNone/>
              <a:defRPr sz="1500">
                <a:solidFill>
                  <a:srgbClr val="66063B"/>
                </a:solidFill>
              </a:defRPr>
            </a:lvl5pPr>
            <a:lvl6pPr lvl="5" algn="l">
              <a:lnSpc>
                <a:spcPct val="90000"/>
              </a:lnSpc>
              <a:spcBef>
                <a:spcPts val="400"/>
              </a:spcBef>
              <a:spcAft>
                <a:spcPts val="0"/>
              </a:spcAft>
              <a:buClr>
                <a:srgbClr val="66063B"/>
              </a:buClr>
              <a:buSzPts val="1500"/>
              <a:buNone/>
              <a:defRPr sz="1500">
                <a:solidFill>
                  <a:srgbClr val="66063B"/>
                </a:solidFill>
              </a:defRPr>
            </a:lvl6pPr>
            <a:lvl7pPr lvl="6" algn="l">
              <a:lnSpc>
                <a:spcPct val="90000"/>
              </a:lnSpc>
              <a:spcBef>
                <a:spcPts val="400"/>
              </a:spcBef>
              <a:spcAft>
                <a:spcPts val="0"/>
              </a:spcAft>
              <a:buClr>
                <a:srgbClr val="66063B"/>
              </a:buClr>
              <a:buSzPts val="1500"/>
              <a:buNone/>
              <a:defRPr sz="1500">
                <a:solidFill>
                  <a:srgbClr val="66063B"/>
                </a:solidFill>
              </a:defRPr>
            </a:lvl7pPr>
            <a:lvl8pPr lvl="7" algn="l">
              <a:lnSpc>
                <a:spcPct val="90000"/>
              </a:lnSpc>
              <a:spcBef>
                <a:spcPts val="400"/>
              </a:spcBef>
              <a:spcAft>
                <a:spcPts val="0"/>
              </a:spcAft>
              <a:buClr>
                <a:srgbClr val="66063B"/>
              </a:buClr>
              <a:buSzPts val="1500"/>
              <a:buNone/>
              <a:defRPr sz="1500">
                <a:solidFill>
                  <a:srgbClr val="66063B"/>
                </a:solidFill>
              </a:defRPr>
            </a:lvl8pPr>
            <a:lvl9pPr lvl="8" algn="l">
              <a:lnSpc>
                <a:spcPct val="90000"/>
              </a:lnSpc>
              <a:spcBef>
                <a:spcPts val="400"/>
              </a:spcBef>
              <a:spcAft>
                <a:spcPts val="0"/>
              </a:spcAft>
              <a:buClr>
                <a:srgbClr val="66063B"/>
              </a:buClr>
              <a:buSzPts val="1500"/>
              <a:buNone/>
              <a:defRPr sz="1500">
                <a:solidFill>
                  <a:srgbClr val="66063B"/>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7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1.2 Screenshot/Table placeholder_calm white">
  <p:cSld name="Screenshot placeholder">
    <p:bg>
      <p:bgPr>
        <a:solidFill>
          <a:schemeClr val="lt2"/>
        </a:solidFill>
        <a:effectLst/>
      </p:bgPr>
    </p:bg>
    <p:spTree>
      <p:nvGrpSpPr>
        <p:cNvPr id="1" name="Shape 646"/>
        <p:cNvGrpSpPr/>
        <p:nvPr/>
      </p:nvGrpSpPr>
      <p:grpSpPr>
        <a:xfrm>
          <a:off x="0" y="0"/>
          <a:ext cx="0" cy="0"/>
          <a:chOff x="0" y="0"/>
          <a:chExt cx="0" cy="0"/>
        </a:xfrm>
      </p:grpSpPr>
      <p:sp>
        <p:nvSpPr>
          <p:cNvPr id="647" name="Google Shape;647;p107"/>
          <p:cNvSpPr>
            <a:spLocks noGrp="1"/>
          </p:cNvSpPr>
          <p:nvPr>
            <p:ph type="pic" idx="2"/>
          </p:nvPr>
        </p:nvSpPr>
        <p:spPr>
          <a:xfrm>
            <a:off x="409675" y="1167575"/>
            <a:ext cx="8310600" cy="3189600"/>
          </a:xfrm>
          <a:prstGeom prst="roundRect">
            <a:avLst>
              <a:gd name="adj" fmla="val 2246"/>
            </a:avLst>
          </a:prstGeom>
          <a:solidFill>
            <a:schemeClr val="lt1"/>
          </a:solidFill>
          <a:ln>
            <a:noFill/>
          </a:ln>
        </p:spPr>
      </p:sp>
      <p:sp>
        <p:nvSpPr>
          <p:cNvPr id="648" name="Google Shape;648;p10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49" name="Google Shape;649;p10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650" name="Google Shape;650;p107"/>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51" name="Google Shape;651;p107"/>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1.2 Screenshot/Table placeholder_teal">
  <p:cSld name="Screenshot placeholder_1">
    <p:bg>
      <p:bgPr>
        <a:solidFill>
          <a:srgbClr val="196254"/>
        </a:solidFill>
        <a:effectLst/>
      </p:bgPr>
    </p:bg>
    <p:spTree>
      <p:nvGrpSpPr>
        <p:cNvPr id="1" name="Shape 652"/>
        <p:cNvGrpSpPr/>
        <p:nvPr/>
      </p:nvGrpSpPr>
      <p:grpSpPr>
        <a:xfrm>
          <a:off x="0" y="0"/>
          <a:ext cx="0" cy="0"/>
          <a:chOff x="0" y="0"/>
          <a:chExt cx="0" cy="0"/>
        </a:xfrm>
      </p:grpSpPr>
      <p:sp>
        <p:nvSpPr>
          <p:cNvPr id="653" name="Google Shape;653;p108"/>
          <p:cNvSpPr/>
          <p:nvPr/>
        </p:nvSpPr>
        <p:spPr>
          <a:xfrm>
            <a:off x="420000" y="1170225"/>
            <a:ext cx="8310600" cy="3189600"/>
          </a:xfrm>
          <a:prstGeom prst="roundRect">
            <a:avLst>
              <a:gd name="adj" fmla="val 2216"/>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654" name="Google Shape;654;p10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55" name="Google Shape;655;p108"/>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Clr>
                <a:schemeClr val="lt1"/>
              </a:buClr>
              <a:buSzPts val="500"/>
              <a:buNone/>
              <a:defRPr>
                <a:solidFill>
                  <a:schemeClr val="lt1"/>
                </a:solidFill>
              </a:defRPr>
            </a:lvl2pPr>
            <a:lvl3pPr lvl="2" algn="l">
              <a:lnSpc>
                <a:spcPct val="100000"/>
              </a:lnSpc>
              <a:spcBef>
                <a:spcPts val="0"/>
              </a:spcBef>
              <a:spcAft>
                <a:spcPts val="0"/>
              </a:spcAft>
              <a:buClr>
                <a:schemeClr val="lt1"/>
              </a:buClr>
              <a:buSzPts val="500"/>
              <a:buNone/>
              <a:defRPr>
                <a:solidFill>
                  <a:schemeClr val="lt1"/>
                </a:solidFill>
              </a:defRPr>
            </a:lvl3pPr>
            <a:lvl4pPr lvl="3" algn="l">
              <a:lnSpc>
                <a:spcPct val="100000"/>
              </a:lnSpc>
              <a:spcBef>
                <a:spcPts val="0"/>
              </a:spcBef>
              <a:spcAft>
                <a:spcPts val="0"/>
              </a:spcAft>
              <a:buClr>
                <a:schemeClr val="lt1"/>
              </a:buClr>
              <a:buSzPts val="500"/>
              <a:buNone/>
              <a:defRPr>
                <a:solidFill>
                  <a:schemeClr val="lt1"/>
                </a:solidFill>
              </a:defRPr>
            </a:lvl4pPr>
            <a:lvl5pPr lvl="4" algn="l">
              <a:lnSpc>
                <a:spcPct val="100000"/>
              </a:lnSpc>
              <a:spcBef>
                <a:spcPts val="0"/>
              </a:spcBef>
              <a:spcAft>
                <a:spcPts val="0"/>
              </a:spcAft>
              <a:buClr>
                <a:schemeClr val="lt1"/>
              </a:buClr>
              <a:buSzPts val="500"/>
              <a:buNone/>
              <a:defRPr>
                <a:solidFill>
                  <a:schemeClr val="lt1"/>
                </a:solidFill>
              </a:defRPr>
            </a:lvl5pPr>
            <a:lvl6pPr lvl="5" algn="l">
              <a:lnSpc>
                <a:spcPct val="100000"/>
              </a:lnSpc>
              <a:spcBef>
                <a:spcPts val="0"/>
              </a:spcBef>
              <a:spcAft>
                <a:spcPts val="0"/>
              </a:spcAft>
              <a:buClr>
                <a:schemeClr val="lt1"/>
              </a:buClr>
              <a:buSzPts val="500"/>
              <a:buNone/>
              <a:defRPr>
                <a:solidFill>
                  <a:schemeClr val="lt1"/>
                </a:solidFill>
              </a:defRPr>
            </a:lvl6pPr>
            <a:lvl7pPr lvl="6" algn="l">
              <a:lnSpc>
                <a:spcPct val="100000"/>
              </a:lnSpc>
              <a:spcBef>
                <a:spcPts val="0"/>
              </a:spcBef>
              <a:spcAft>
                <a:spcPts val="0"/>
              </a:spcAft>
              <a:buClr>
                <a:schemeClr val="lt1"/>
              </a:buClr>
              <a:buSzPts val="500"/>
              <a:buNone/>
              <a:defRPr>
                <a:solidFill>
                  <a:schemeClr val="lt1"/>
                </a:solidFill>
              </a:defRPr>
            </a:lvl7pPr>
            <a:lvl8pPr lvl="7" algn="l">
              <a:lnSpc>
                <a:spcPct val="100000"/>
              </a:lnSpc>
              <a:spcBef>
                <a:spcPts val="0"/>
              </a:spcBef>
              <a:spcAft>
                <a:spcPts val="0"/>
              </a:spcAft>
              <a:buClr>
                <a:schemeClr val="lt1"/>
              </a:buClr>
              <a:buSzPts val="500"/>
              <a:buNone/>
              <a:defRPr>
                <a:solidFill>
                  <a:schemeClr val="lt1"/>
                </a:solidFill>
              </a:defRPr>
            </a:lvl8pPr>
            <a:lvl9pPr lvl="8" algn="l">
              <a:lnSpc>
                <a:spcPct val="100000"/>
              </a:lnSpc>
              <a:spcBef>
                <a:spcPts val="0"/>
              </a:spcBef>
              <a:spcAft>
                <a:spcPts val="0"/>
              </a:spcAft>
              <a:buClr>
                <a:schemeClr val="lt1"/>
              </a:buClr>
              <a:buSzPts val="500"/>
              <a:buNone/>
              <a:defRPr>
                <a:solidFill>
                  <a:schemeClr val="lt1"/>
                </a:solidFill>
              </a:defRPr>
            </a:lvl9pPr>
          </a:lstStyle>
          <a:p>
            <a:endParaRPr/>
          </a:p>
        </p:txBody>
      </p:sp>
      <p:sp>
        <p:nvSpPr>
          <p:cNvPr id="656" name="Google Shape;656;p108"/>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657" name="Google Shape;657;p10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1.3 Screenshot placeholder_two">
  <p:cSld name="1_Screenshot placeholder">
    <p:bg>
      <p:bgPr>
        <a:solidFill>
          <a:schemeClr val="lt2"/>
        </a:solidFill>
        <a:effectLst/>
      </p:bgPr>
    </p:bg>
    <p:spTree>
      <p:nvGrpSpPr>
        <p:cNvPr id="1" name="Shape 658"/>
        <p:cNvGrpSpPr/>
        <p:nvPr/>
      </p:nvGrpSpPr>
      <p:grpSpPr>
        <a:xfrm>
          <a:off x="0" y="0"/>
          <a:ext cx="0" cy="0"/>
          <a:chOff x="0" y="0"/>
          <a:chExt cx="0" cy="0"/>
        </a:xfrm>
      </p:grpSpPr>
      <p:sp>
        <p:nvSpPr>
          <p:cNvPr id="659" name="Google Shape;659;p109"/>
          <p:cNvSpPr>
            <a:spLocks noGrp="1"/>
          </p:cNvSpPr>
          <p:nvPr>
            <p:ph type="pic" idx="2"/>
          </p:nvPr>
        </p:nvSpPr>
        <p:spPr>
          <a:xfrm>
            <a:off x="409675" y="1167575"/>
            <a:ext cx="4124400" cy="3189600"/>
          </a:xfrm>
          <a:prstGeom prst="roundRect">
            <a:avLst>
              <a:gd name="adj" fmla="val 2616"/>
            </a:avLst>
          </a:prstGeom>
          <a:solidFill>
            <a:schemeClr val="lt1"/>
          </a:solidFill>
          <a:ln>
            <a:noFill/>
          </a:ln>
        </p:spPr>
      </p:sp>
      <p:sp>
        <p:nvSpPr>
          <p:cNvPr id="660" name="Google Shape;660;p109"/>
          <p:cNvSpPr>
            <a:spLocks noGrp="1"/>
          </p:cNvSpPr>
          <p:nvPr>
            <p:ph type="pic" idx="3"/>
          </p:nvPr>
        </p:nvSpPr>
        <p:spPr>
          <a:xfrm>
            <a:off x="4610025" y="1167575"/>
            <a:ext cx="4124400" cy="3189600"/>
          </a:xfrm>
          <a:prstGeom prst="roundRect">
            <a:avLst>
              <a:gd name="adj" fmla="val 2616"/>
            </a:avLst>
          </a:prstGeom>
          <a:solidFill>
            <a:schemeClr val="lt1"/>
          </a:solidFill>
          <a:ln>
            <a:noFill/>
          </a:ln>
        </p:spPr>
      </p:sp>
      <p:sp>
        <p:nvSpPr>
          <p:cNvPr id="661" name="Google Shape;661;p10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62" name="Google Shape;662;p10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663" name="Google Shape;663;p109"/>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64" name="Google Shape;664;p109"/>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1.1 Screenshot/table placeholder_side_calmwhite">
  <p:cSld name="1_Teal box_Big text">
    <p:bg>
      <p:bgPr>
        <a:solidFill>
          <a:schemeClr val="lt2"/>
        </a:solidFill>
        <a:effectLst/>
      </p:bgPr>
    </p:bg>
    <p:spTree>
      <p:nvGrpSpPr>
        <p:cNvPr id="1" name="Shape 665"/>
        <p:cNvGrpSpPr/>
        <p:nvPr/>
      </p:nvGrpSpPr>
      <p:grpSpPr>
        <a:xfrm>
          <a:off x="0" y="0"/>
          <a:ext cx="0" cy="0"/>
          <a:chOff x="0" y="0"/>
          <a:chExt cx="0" cy="0"/>
        </a:xfrm>
      </p:grpSpPr>
      <p:sp>
        <p:nvSpPr>
          <p:cNvPr id="666" name="Google Shape;666;p110"/>
          <p:cNvSpPr>
            <a:spLocks noGrp="1"/>
          </p:cNvSpPr>
          <p:nvPr>
            <p:ph type="pic" idx="2"/>
          </p:nvPr>
        </p:nvSpPr>
        <p:spPr>
          <a:xfrm>
            <a:off x="3260150" y="204800"/>
            <a:ext cx="5685000" cy="4734000"/>
          </a:xfrm>
          <a:prstGeom prst="roundRect">
            <a:avLst>
              <a:gd name="adj" fmla="val 1509"/>
            </a:avLst>
          </a:prstGeom>
          <a:solidFill>
            <a:schemeClr val="lt1"/>
          </a:solidFill>
          <a:ln>
            <a:noFill/>
          </a:ln>
        </p:spPr>
      </p:sp>
      <p:sp>
        <p:nvSpPr>
          <p:cNvPr id="667" name="Google Shape;667;p11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68" name="Google Shape;668;p11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669" name="Google Shape;669;p110"/>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670" name="Google Shape;670;p110"/>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71" name="Google Shape;671;p110"/>
          <p:cNvSpPr txBox="1">
            <a:spLocks noGrp="1"/>
          </p:cNvSpPr>
          <p:nvPr>
            <p:ph type="body" idx="3"/>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 Shapes Title Slide_Confident black">
  <p:cSld name="Shapes Title Slide_Confident black">
    <p:bg>
      <p:bgPr>
        <a:solidFill>
          <a:schemeClr val="dk1"/>
        </a:solidFill>
        <a:effectLst/>
      </p:bgPr>
    </p:bg>
    <p:spTree>
      <p:nvGrpSpPr>
        <p:cNvPr id="1" name="Shape 43"/>
        <p:cNvGrpSpPr/>
        <p:nvPr/>
      </p:nvGrpSpPr>
      <p:grpSpPr>
        <a:xfrm>
          <a:off x="0" y="0"/>
          <a:ext cx="0" cy="0"/>
          <a:chOff x="0" y="0"/>
          <a:chExt cx="0" cy="0"/>
        </a:xfrm>
      </p:grpSpPr>
      <p:grpSp>
        <p:nvGrpSpPr>
          <p:cNvPr id="44" name="Google Shape;44;p30"/>
          <p:cNvGrpSpPr/>
          <p:nvPr/>
        </p:nvGrpSpPr>
        <p:grpSpPr>
          <a:xfrm>
            <a:off x="404813" y="2674645"/>
            <a:ext cx="8320088" cy="2069259"/>
            <a:chOff x="539750" y="3125469"/>
            <a:chExt cx="11093450" cy="2759012"/>
          </a:xfrm>
        </p:grpSpPr>
        <p:sp>
          <p:nvSpPr>
            <p:cNvPr id="45" name="Google Shape;45;p30"/>
            <p:cNvSpPr/>
            <p:nvPr/>
          </p:nvSpPr>
          <p:spPr>
            <a:xfrm>
              <a:off x="539750" y="3125470"/>
              <a:ext cx="2749169" cy="2749169"/>
            </a:xfrm>
            <a:custGeom>
              <a:avLst/>
              <a:gdLst/>
              <a:ahLst/>
              <a:cxnLst/>
              <a:rect l="l" t="t" r="r" b="b"/>
              <a:pathLst>
                <a:path w="2749169" h="2749169" extrusionOk="0">
                  <a:moveTo>
                    <a:pt x="2011236" y="0"/>
                  </a:moveTo>
                  <a:cubicBezTo>
                    <a:pt x="2418785" y="0"/>
                    <a:pt x="2749169" y="330384"/>
                    <a:pt x="2749169" y="737934"/>
                  </a:cubicBezTo>
                  <a:lnTo>
                    <a:pt x="2749169" y="2011236"/>
                  </a:lnTo>
                  <a:cubicBezTo>
                    <a:pt x="2749169" y="2418786"/>
                    <a:pt x="2418785" y="2749170"/>
                    <a:pt x="2011236" y="2749170"/>
                  </a:cubicBezTo>
                  <a:lnTo>
                    <a:pt x="737934" y="2749170"/>
                  </a:lnTo>
                  <a:cubicBezTo>
                    <a:pt x="330384" y="2749170"/>
                    <a:pt x="0" y="2418786"/>
                    <a:pt x="0" y="2011236"/>
                  </a:cubicBezTo>
                  <a:lnTo>
                    <a:pt x="0" y="737934"/>
                  </a:lnTo>
                  <a:cubicBezTo>
                    <a:pt x="0" y="330384"/>
                    <a:pt x="330384" y="0"/>
                    <a:pt x="737934"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6" name="Google Shape;46;p30"/>
            <p:cNvSpPr/>
            <p:nvPr/>
          </p:nvSpPr>
          <p:spPr>
            <a:xfrm>
              <a:off x="3562413" y="3125469"/>
              <a:ext cx="2749169" cy="2749169"/>
            </a:xfrm>
            <a:custGeom>
              <a:avLst/>
              <a:gdLst/>
              <a:ahLst/>
              <a:cxnLst/>
              <a:rect l="l" t="t" r="r" b="b"/>
              <a:pathLst>
                <a:path w="2749169" h="2749169" extrusionOk="0">
                  <a:moveTo>
                    <a:pt x="2749169" y="1374584"/>
                  </a:moveTo>
                  <a:cubicBezTo>
                    <a:pt x="2749169" y="2133747"/>
                    <a:pt x="2133747" y="2749169"/>
                    <a:pt x="1374585" y="2749169"/>
                  </a:cubicBezTo>
                  <a:cubicBezTo>
                    <a:pt x="615423" y="2749169"/>
                    <a:pt x="0" y="2133746"/>
                    <a:pt x="0" y="1374584"/>
                  </a:cubicBezTo>
                  <a:cubicBezTo>
                    <a:pt x="0" y="615422"/>
                    <a:pt x="615423" y="0"/>
                    <a:pt x="1374585" y="0"/>
                  </a:cubicBezTo>
                  <a:cubicBezTo>
                    <a:pt x="2133747" y="0"/>
                    <a:pt x="2749169" y="615422"/>
                    <a:pt x="2749169" y="1374584"/>
                  </a:cubicBezTo>
                  <a:close/>
                </a:path>
              </a:pathLst>
            </a:custGeom>
            <a:solidFill>
              <a:srgbClr val="2BA68D"/>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7" name="Google Shape;47;p30"/>
            <p:cNvSpPr/>
            <p:nvPr/>
          </p:nvSpPr>
          <p:spPr>
            <a:xfrm>
              <a:off x="8884031" y="3135312"/>
              <a:ext cx="2749169" cy="2749169"/>
            </a:xfrm>
            <a:custGeom>
              <a:avLst/>
              <a:gdLst/>
              <a:ahLst/>
              <a:cxnLst/>
              <a:rect l="l" t="t" r="r" b="b"/>
              <a:pathLst>
                <a:path w="2749169" h="2749169" extrusionOk="0">
                  <a:moveTo>
                    <a:pt x="2749169" y="1374584"/>
                  </a:moveTo>
                  <a:cubicBezTo>
                    <a:pt x="2749169" y="2133747"/>
                    <a:pt x="2133747" y="2749169"/>
                    <a:pt x="1374585" y="2749169"/>
                  </a:cubicBezTo>
                  <a:cubicBezTo>
                    <a:pt x="615423" y="2749169"/>
                    <a:pt x="0" y="2133746"/>
                    <a:pt x="0" y="1374584"/>
                  </a:cubicBezTo>
                  <a:cubicBezTo>
                    <a:pt x="0" y="615422"/>
                    <a:pt x="615423" y="0"/>
                    <a:pt x="1374585" y="0"/>
                  </a:cubicBezTo>
                  <a:cubicBezTo>
                    <a:pt x="2133747" y="0"/>
                    <a:pt x="2749169" y="615422"/>
                    <a:pt x="2749169" y="1374584"/>
                  </a:cubicBezTo>
                  <a:close/>
                </a:path>
              </a:pathLst>
            </a:custGeom>
            <a:solidFill>
              <a:srgbClr val="C4FAE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48" name="Google Shape;48;p30"/>
            <p:cNvSpPr/>
            <p:nvPr/>
          </p:nvSpPr>
          <p:spPr>
            <a:xfrm>
              <a:off x="6586473" y="3125470"/>
              <a:ext cx="2024126" cy="2749169"/>
            </a:xfrm>
            <a:custGeom>
              <a:avLst/>
              <a:gdLst/>
              <a:ahLst/>
              <a:cxnLst/>
              <a:rect l="l" t="t" r="r" b="b"/>
              <a:pathLst>
                <a:path w="2024126" h="2749169" extrusionOk="0">
                  <a:moveTo>
                    <a:pt x="1012063" y="0"/>
                  </a:moveTo>
                  <a:lnTo>
                    <a:pt x="1012063" y="0"/>
                  </a:lnTo>
                  <a:cubicBezTo>
                    <a:pt x="1570990" y="0"/>
                    <a:pt x="2024126" y="453136"/>
                    <a:pt x="2024126" y="1012063"/>
                  </a:cubicBezTo>
                  <a:lnTo>
                    <a:pt x="2024126" y="1737106"/>
                  </a:lnTo>
                  <a:cubicBezTo>
                    <a:pt x="2024126" y="2296033"/>
                    <a:pt x="1570990" y="2749169"/>
                    <a:pt x="1012063" y="2749169"/>
                  </a:cubicBezTo>
                  <a:lnTo>
                    <a:pt x="1012063" y="2749169"/>
                  </a:lnTo>
                  <a:cubicBezTo>
                    <a:pt x="453136" y="2749169"/>
                    <a:pt x="0" y="2296033"/>
                    <a:pt x="0" y="1737106"/>
                  </a:cubicBezTo>
                  <a:lnTo>
                    <a:pt x="0" y="1012063"/>
                  </a:lnTo>
                  <a:cubicBezTo>
                    <a:pt x="0" y="453136"/>
                    <a:pt x="453136" y="0"/>
                    <a:pt x="1012063" y="0"/>
                  </a:cubicBezTo>
                  <a:close/>
                </a:path>
              </a:pathLst>
            </a:custGeom>
            <a:solidFill>
              <a:srgbClr val="3DEAC8"/>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grpSp>
      <p:sp>
        <p:nvSpPr>
          <p:cNvPr id="49" name="Google Shape;49;p30"/>
          <p:cNvSpPr txBox="1">
            <a:spLocks noGrp="1"/>
          </p:cNvSpPr>
          <p:nvPr>
            <p:ph type="ctrTitle"/>
          </p:nvPr>
        </p:nvSpPr>
        <p:spPr>
          <a:xfrm>
            <a:off x="409602" y="410242"/>
            <a:ext cx="5473800" cy="128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700"/>
              <a:buFont typeface="Manrope SemiBold"/>
              <a:buNone/>
              <a:defRPr sz="2700" b="1" i="0">
                <a:solidFill>
                  <a:schemeClr val="lt1"/>
                </a:solidFill>
                <a:latin typeface="Manrope SemiBold"/>
                <a:ea typeface="Manrope SemiBold"/>
                <a:cs typeface="Manrope SemiBold"/>
                <a:sym typeface="Manrope SemiBold"/>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50" name="Google Shape;50;p30"/>
          <p:cNvSpPr/>
          <p:nvPr/>
        </p:nvSpPr>
        <p:spPr>
          <a:xfrm>
            <a:off x="7537151" y="410242"/>
            <a:ext cx="1221006" cy="320122"/>
          </a:xfrm>
          <a:custGeom>
            <a:avLst/>
            <a:gdLst/>
            <a:ahLst/>
            <a:cxnLst/>
            <a:rect l="l" t="t" r="r" b="b"/>
            <a:pathLst>
              <a:path w="22200108" h="5820409" extrusionOk="0">
                <a:moveTo>
                  <a:pt x="8392668" y="5820410"/>
                </a:moveTo>
                <a:cubicBezTo>
                  <a:pt x="6851143" y="5820410"/>
                  <a:pt x="5597018" y="4515485"/>
                  <a:pt x="5597018" y="2911602"/>
                </a:cubicBezTo>
                <a:cubicBezTo>
                  <a:pt x="5597018" y="1307719"/>
                  <a:pt x="6851143" y="2794"/>
                  <a:pt x="8392668" y="2794"/>
                </a:cubicBezTo>
                <a:cubicBezTo>
                  <a:pt x="9934194" y="2794"/>
                  <a:pt x="11188446" y="1307719"/>
                  <a:pt x="11188446" y="2911602"/>
                </a:cubicBezTo>
                <a:cubicBezTo>
                  <a:pt x="11188446" y="4515485"/>
                  <a:pt x="9934321" y="5820410"/>
                  <a:pt x="8392668" y="5820410"/>
                </a:cubicBezTo>
                <a:close/>
                <a:moveTo>
                  <a:pt x="8387843" y="1028573"/>
                </a:moveTo>
                <a:cubicBezTo>
                  <a:pt x="7388860" y="1028573"/>
                  <a:pt x="6576060" y="1874266"/>
                  <a:pt x="6576060" y="2913634"/>
                </a:cubicBezTo>
                <a:cubicBezTo>
                  <a:pt x="6576060" y="3953002"/>
                  <a:pt x="7388860" y="4798695"/>
                  <a:pt x="8387843" y="4798695"/>
                </a:cubicBezTo>
                <a:cubicBezTo>
                  <a:pt x="9386824" y="4798695"/>
                  <a:pt x="10199624" y="3953002"/>
                  <a:pt x="10199624" y="2913634"/>
                </a:cubicBezTo>
                <a:cubicBezTo>
                  <a:pt x="10199624" y="1874266"/>
                  <a:pt x="9386824" y="1028573"/>
                  <a:pt x="8387843" y="1028573"/>
                </a:cubicBezTo>
                <a:close/>
                <a:moveTo>
                  <a:pt x="19404458" y="5820410"/>
                </a:moveTo>
                <a:cubicBezTo>
                  <a:pt x="17862932" y="5820410"/>
                  <a:pt x="16608679" y="4515485"/>
                  <a:pt x="16608679" y="2911602"/>
                </a:cubicBezTo>
                <a:cubicBezTo>
                  <a:pt x="16608679" y="1307719"/>
                  <a:pt x="17862932" y="2794"/>
                  <a:pt x="19404458" y="2794"/>
                </a:cubicBezTo>
                <a:cubicBezTo>
                  <a:pt x="20945984" y="2794"/>
                  <a:pt x="22200108" y="1307719"/>
                  <a:pt x="22200108" y="2911602"/>
                </a:cubicBezTo>
                <a:cubicBezTo>
                  <a:pt x="22200108" y="4515485"/>
                  <a:pt x="20945984" y="5820410"/>
                  <a:pt x="19404458" y="5820410"/>
                </a:cubicBezTo>
                <a:close/>
                <a:moveTo>
                  <a:pt x="19399632" y="1028573"/>
                </a:moveTo>
                <a:cubicBezTo>
                  <a:pt x="18400648" y="1028573"/>
                  <a:pt x="17587848" y="1874266"/>
                  <a:pt x="17587848" y="2913634"/>
                </a:cubicBezTo>
                <a:cubicBezTo>
                  <a:pt x="17587848" y="3953002"/>
                  <a:pt x="18400648" y="4798695"/>
                  <a:pt x="19399632" y="4798695"/>
                </a:cubicBezTo>
                <a:cubicBezTo>
                  <a:pt x="20398612" y="4798695"/>
                  <a:pt x="21211412" y="3953002"/>
                  <a:pt x="21211412" y="2913634"/>
                </a:cubicBezTo>
                <a:cubicBezTo>
                  <a:pt x="21211412" y="1874266"/>
                  <a:pt x="20398612" y="1028573"/>
                  <a:pt x="19399632" y="1028573"/>
                </a:cubicBezTo>
                <a:close/>
                <a:moveTo>
                  <a:pt x="1002411" y="5820410"/>
                </a:moveTo>
                <a:cubicBezTo>
                  <a:pt x="449580" y="5820410"/>
                  <a:pt x="0" y="5352670"/>
                  <a:pt x="0" y="4777486"/>
                </a:cubicBezTo>
                <a:lnTo>
                  <a:pt x="0" y="1046480"/>
                </a:lnTo>
                <a:cubicBezTo>
                  <a:pt x="0" y="471297"/>
                  <a:pt x="449580" y="2794"/>
                  <a:pt x="1002411" y="2794"/>
                </a:cubicBezTo>
                <a:lnTo>
                  <a:pt x="2189480" y="2794"/>
                </a:lnTo>
                <a:cubicBezTo>
                  <a:pt x="3731006" y="2794"/>
                  <a:pt x="4985131" y="1307719"/>
                  <a:pt x="4985131" y="2911602"/>
                </a:cubicBezTo>
                <a:cubicBezTo>
                  <a:pt x="4985131" y="4515485"/>
                  <a:pt x="3731006" y="5820410"/>
                  <a:pt x="2189480" y="5820410"/>
                </a:cubicBezTo>
                <a:lnTo>
                  <a:pt x="1002411" y="5820410"/>
                </a:lnTo>
                <a:close/>
                <a:moveTo>
                  <a:pt x="996188" y="1028319"/>
                </a:moveTo>
                <a:cubicBezTo>
                  <a:pt x="996188" y="1028319"/>
                  <a:pt x="996061" y="1028700"/>
                  <a:pt x="995807" y="1028700"/>
                </a:cubicBezTo>
                <a:cubicBezTo>
                  <a:pt x="989076" y="1028954"/>
                  <a:pt x="983869" y="1034542"/>
                  <a:pt x="983869" y="1041527"/>
                </a:cubicBezTo>
                <a:lnTo>
                  <a:pt x="983869" y="4786122"/>
                </a:lnTo>
                <a:cubicBezTo>
                  <a:pt x="983869" y="4793234"/>
                  <a:pt x="989330" y="4798949"/>
                  <a:pt x="996188" y="4798949"/>
                </a:cubicBezTo>
                <a:lnTo>
                  <a:pt x="2165477" y="4798949"/>
                </a:lnTo>
                <a:cubicBezTo>
                  <a:pt x="3167888" y="4798949"/>
                  <a:pt x="3991610" y="3961765"/>
                  <a:pt x="4001262" y="2932303"/>
                </a:cubicBezTo>
                <a:cubicBezTo>
                  <a:pt x="4006088" y="2426208"/>
                  <a:pt x="3819271" y="1948434"/>
                  <a:pt x="3476498" y="1587500"/>
                </a:cubicBezTo>
                <a:cubicBezTo>
                  <a:pt x="3132963" y="1226566"/>
                  <a:pt x="2675890" y="1027938"/>
                  <a:pt x="2189480" y="1027938"/>
                </a:cubicBezTo>
                <a:lnTo>
                  <a:pt x="996569" y="1027938"/>
                </a:lnTo>
                <a:cubicBezTo>
                  <a:pt x="996569" y="1027938"/>
                  <a:pt x="996188" y="1028065"/>
                  <a:pt x="996188" y="1028319"/>
                </a:cubicBezTo>
                <a:close/>
                <a:moveTo>
                  <a:pt x="13897229" y="5820410"/>
                </a:moveTo>
                <a:cubicBezTo>
                  <a:pt x="14456156" y="5820410"/>
                  <a:pt x="14982317" y="5593334"/>
                  <a:pt x="15379192" y="5181093"/>
                </a:cubicBezTo>
                <a:cubicBezTo>
                  <a:pt x="15775305" y="4768977"/>
                  <a:pt x="15993618" y="4220719"/>
                  <a:pt x="15993618" y="3639185"/>
                </a:cubicBezTo>
                <a:lnTo>
                  <a:pt x="15996413" y="155194"/>
                </a:lnTo>
                <a:cubicBezTo>
                  <a:pt x="15996413" y="69723"/>
                  <a:pt x="15929356" y="0"/>
                  <a:pt x="15847188" y="0"/>
                </a:cubicBezTo>
                <a:lnTo>
                  <a:pt x="15160244" y="0"/>
                </a:lnTo>
                <a:cubicBezTo>
                  <a:pt x="15078075" y="0"/>
                  <a:pt x="15011019" y="69723"/>
                  <a:pt x="15011019" y="155194"/>
                </a:cubicBezTo>
                <a:lnTo>
                  <a:pt x="15008352" y="3639185"/>
                </a:lnTo>
                <a:cubicBezTo>
                  <a:pt x="15008352" y="4276345"/>
                  <a:pt x="14509496" y="4795266"/>
                  <a:pt x="13897229" y="4795266"/>
                </a:cubicBezTo>
                <a:lnTo>
                  <a:pt x="13880085" y="4795266"/>
                </a:lnTo>
                <a:cubicBezTo>
                  <a:pt x="13277214" y="4785995"/>
                  <a:pt x="12785979" y="4258437"/>
                  <a:pt x="12785979" y="3620643"/>
                </a:cubicBezTo>
                <a:lnTo>
                  <a:pt x="12785979" y="2994152"/>
                </a:lnTo>
                <a:cubicBezTo>
                  <a:pt x="12785979" y="2908681"/>
                  <a:pt x="12718923" y="2838958"/>
                  <a:pt x="12636881" y="2838958"/>
                </a:cubicBezTo>
                <a:lnTo>
                  <a:pt x="11949937" y="2838958"/>
                </a:lnTo>
                <a:cubicBezTo>
                  <a:pt x="11867769" y="2838958"/>
                  <a:pt x="11800713" y="2908681"/>
                  <a:pt x="11800713" y="2994152"/>
                </a:cubicBezTo>
                <a:lnTo>
                  <a:pt x="11800713" y="3615690"/>
                </a:lnTo>
                <a:cubicBezTo>
                  <a:pt x="11800713" y="4824476"/>
                  <a:pt x="12736068" y="5813298"/>
                  <a:pt x="13884911" y="5820410"/>
                </a:cubicBezTo>
                <a:lnTo>
                  <a:pt x="13897229" y="5820410"/>
                </a:ln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 name="Google Shape;51;p30"/>
          <p:cNvSpPr txBox="1">
            <a:spLocks noGrp="1"/>
          </p:cNvSpPr>
          <p:nvPr>
            <p:ph type="subTitle" idx="1"/>
          </p:nvPr>
        </p:nvSpPr>
        <p:spPr>
          <a:xfrm>
            <a:off x="429416" y="1942556"/>
            <a:ext cx="1911000" cy="2517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1200"/>
              <a:buNone/>
              <a:defRPr sz="1200">
                <a:solidFill>
                  <a:schemeClr val="lt1"/>
                </a:solidFill>
              </a:defRPr>
            </a:lvl1pPr>
            <a:lvl2pPr lvl="1" algn="ctr">
              <a:lnSpc>
                <a:spcPct val="120000"/>
              </a:lnSpc>
              <a:spcBef>
                <a:spcPts val="400"/>
              </a:spcBef>
              <a:spcAft>
                <a:spcPts val="0"/>
              </a:spcAft>
              <a:buClr>
                <a:schemeClr val="dk1"/>
              </a:buClr>
              <a:buSzPts val="1500"/>
              <a:buNone/>
              <a:defRPr sz="1500"/>
            </a:lvl2pPr>
            <a:lvl3pPr lvl="2" algn="ctr">
              <a:lnSpc>
                <a:spcPct val="120000"/>
              </a:lnSpc>
              <a:spcBef>
                <a:spcPts val="400"/>
              </a:spcBef>
              <a:spcAft>
                <a:spcPts val="0"/>
              </a:spcAft>
              <a:buClr>
                <a:schemeClr val="dk1"/>
              </a:buClr>
              <a:buSzPts val="1400"/>
              <a:buNone/>
              <a:defRPr sz="1400"/>
            </a:lvl3pPr>
            <a:lvl4pPr lvl="3" algn="ctr">
              <a:lnSpc>
                <a:spcPct val="120000"/>
              </a:lnSpc>
              <a:spcBef>
                <a:spcPts val="400"/>
              </a:spcBef>
              <a:spcAft>
                <a:spcPts val="0"/>
              </a:spcAft>
              <a:buClr>
                <a:schemeClr val="dk1"/>
              </a:buClr>
              <a:buSzPts val="1200"/>
              <a:buNone/>
              <a:defRPr sz="1200"/>
            </a:lvl4pPr>
            <a:lvl5pPr lvl="4" algn="ctr">
              <a:lnSpc>
                <a:spcPct val="12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1.1 Screenshot/table placeholder_side_teal">
  <p:cSld name="1_Teal box_Big text_1">
    <p:bg>
      <p:bgPr>
        <a:solidFill>
          <a:srgbClr val="196254"/>
        </a:solidFill>
        <a:effectLst/>
      </p:bgPr>
    </p:bg>
    <p:spTree>
      <p:nvGrpSpPr>
        <p:cNvPr id="1" name="Shape 672"/>
        <p:cNvGrpSpPr/>
        <p:nvPr/>
      </p:nvGrpSpPr>
      <p:grpSpPr>
        <a:xfrm>
          <a:off x="0" y="0"/>
          <a:ext cx="0" cy="0"/>
          <a:chOff x="0" y="0"/>
          <a:chExt cx="0" cy="0"/>
        </a:xfrm>
      </p:grpSpPr>
      <p:sp>
        <p:nvSpPr>
          <p:cNvPr id="673" name="Google Shape;673;p111"/>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74" name="Google Shape;674;p111"/>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75" name="Google Shape;675;p111"/>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Clr>
                <a:schemeClr val="lt1"/>
              </a:buClr>
              <a:buSzPts val="500"/>
              <a:buNone/>
              <a:defRPr>
                <a:solidFill>
                  <a:schemeClr val="lt1"/>
                </a:solidFill>
              </a:defRPr>
            </a:lvl2pPr>
            <a:lvl3pPr lvl="2" algn="l">
              <a:lnSpc>
                <a:spcPct val="100000"/>
              </a:lnSpc>
              <a:spcBef>
                <a:spcPts val="0"/>
              </a:spcBef>
              <a:spcAft>
                <a:spcPts val="0"/>
              </a:spcAft>
              <a:buClr>
                <a:schemeClr val="lt1"/>
              </a:buClr>
              <a:buSzPts val="500"/>
              <a:buNone/>
              <a:defRPr>
                <a:solidFill>
                  <a:schemeClr val="lt1"/>
                </a:solidFill>
              </a:defRPr>
            </a:lvl3pPr>
            <a:lvl4pPr lvl="3" algn="l">
              <a:lnSpc>
                <a:spcPct val="100000"/>
              </a:lnSpc>
              <a:spcBef>
                <a:spcPts val="0"/>
              </a:spcBef>
              <a:spcAft>
                <a:spcPts val="0"/>
              </a:spcAft>
              <a:buClr>
                <a:schemeClr val="lt1"/>
              </a:buClr>
              <a:buSzPts val="500"/>
              <a:buNone/>
              <a:defRPr>
                <a:solidFill>
                  <a:schemeClr val="lt1"/>
                </a:solidFill>
              </a:defRPr>
            </a:lvl4pPr>
            <a:lvl5pPr lvl="4" algn="l">
              <a:lnSpc>
                <a:spcPct val="100000"/>
              </a:lnSpc>
              <a:spcBef>
                <a:spcPts val="0"/>
              </a:spcBef>
              <a:spcAft>
                <a:spcPts val="0"/>
              </a:spcAft>
              <a:buClr>
                <a:schemeClr val="lt1"/>
              </a:buClr>
              <a:buSzPts val="500"/>
              <a:buNone/>
              <a:defRPr>
                <a:solidFill>
                  <a:schemeClr val="lt1"/>
                </a:solidFill>
              </a:defRPr>
            </a:lvl5pPr>
            <a:lvl6pPr lvl="5" algn="l">
              <a:lnSpc>
                <a:spcPct val="100000"/>
              </a:lnSpc>
              <a:spcBef>
                <a:spcPts val="0"/>
              </a:spcBef>
              <a:spcAft>
                <a:spcPts val="0"/>
              </a:spcAft>
              <a:buClr>
                <a:schemeClr val="lt1"/>
              </a:buClr>
              <a:buSzPts val="500"/>
              <a:buNone/>
              <a:defRPr>
                <a:solidFill>
                  <a:schemeClr val="lt1"/>
                </a:solidFill>
              </a:defRPr>
            </a:lvl6pPr>
            <a:lvl7pPr lvl="6" algn="l">
              <a:lnSpc>
                <a:spcPct val="100000"/>
              </a:lnSpc>
              <a:spcBef>
                <a:spcPts val="0"/>
              </a:spcBef>
              <a:spcAft>
                <a:spcPts val="0"/>
              </a:spcAft>
              <a:buClr>
                <a:schemeClr val="lt1"/>
              </a:buClr>
              <a:buSzPts val="500"/>
              <a:buNone/>
              <a:defRPr>
                <a:solidFill>
                  <a:schemeClr val="lt1"/>
                </a:solidFill>
              </a:defRPr>
            </a:lvl7pPr>
            <a:lvl8pPr lvl="7" algn="l">
              <a:lnSpc>
                <a:spcPct val="100000"/>
              </a:lnSpc>
              <a:spcBef>
                <a:spcPts val="0"/>
              </a:spcBef>
              <a:spcAft>
                <a:spcPts val="0"/>
              </a:spcAft>
              <a:buClr>
                <a:schemeClr val="lt1"/>
              </a:buClr>
              <a:buSzPts val="500"/>
              <a:buNone/>
              <a:defRPr>
                <a:solidFill>
                  <a:schemeClr val="lt1"/>
                </a:solidFill>
              </a:defRPr>
            </a:lvl8pPr>
            <a:lvl9pPr lvl="8" algn="l">
              <a:lnSpc>
                <a:spcPct val="100000"/>
              </a:lnSpc>
              <a:spcBef>
                <a:spcPts val="0"/>
              </a:spcBef>
              <a:spcAft>
                <a:spcPts val="0"/>
              </a:spcAft>
              <a:buClr>
                <a:schemeClr val="lt1"/>
              </a:buClr>
              <a:buSzPts val="500"/>
              <a:buNone/>
              <a:defRPr>
                <a:solidFill>
                  <a:schemeClr val="lt1"/>
                </a:solidFill>
              </a:defRPr>
            </a:lvl9pPr>
          </a:lstStyle>
          <a:p>
            <a:endParaRPr/>
          </a:p>
        </p:txBody>
      </p:sp>
      <p:sp>
        <p:nvSpPr>
          <p:cNvPr id="676" name="Google Shape;676;p111"/>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677" name="Google Shape;677;p111"/>
          <p:cNvSpPr txBox="1">
            <a:spLocks noGrp="1"/>
          </p:cNvSpPr>
          <p:nvPr>
            <p:ph type="body" idx="2"/>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lt1"/>
              </a:buClr>
              <a:buSzPts val="1100"/>
              <a:buNone/>
              <a:defRPr>
                <a:solidFill>
                  <a:schemeClr val="lt1"/>
                </a:solidFill>
              </a:defRPr>
            </a:lvl1pPr>
            <a:lvl2pPr marL="914400" lvl="1" indent="-298450" algn="l">
              <a:lnSpc>
                <a:spcPct val="120000"/>
              </a:lnSpc>
              <a:spcBef>
                <a:spcPts val="400"/>
              </a:spcBef>
              <a:spcAft>
                <a:spcPts val="0"/>
              </a:spcAft>
              <a:buClr>
                <a:schemeClr val="lt1"/>
              </a:buClr>
              <a:buSzPts val="1100"/>
              <a:buChar char="•"/>
              <a:defRPr>
                <a:solidFill>
                  <a:schemeClr val="lt1"/>
                </a:solidFill>
              </a:defRPr>
            </a:lvl2pPr>
            <a:lvl3pPr marL="1371600" lvl="2" indent="-298450" algn="l">
              <a:lnSpc>
                <a:spcPct val="120000"/>
              </a:lnSpc>
              <a:spcBef>
                <a:spcPts val="400"/>
              </a:spcBef>
              <a:spcAft>
                <a:spcPts val="0"/>
              </a:spcAft>
              <a:buClr>
                <a:schemeClr val="lt1"/>
              </a:buClr>
              <a:buSzPts val="1100"/>
              <a:buChar char="−"/>
              <a:defRPr>
                <a:solidFill>
                  <a:schemeClr val="lt1"/>
                </a:solidFill>
              </a:defRPr>
            </a:lvl3pPr>
            <a:lvl4pPr marL="1828800" lvl="3" indent="-298450" algn="l">
              <a:lnSpc>
                <a:spcPct val="120000"/>
              </a:lnSpc>
              <a:spcBef>
                <a:spcPts val="400"/>
              </a:spcBef>
              <a:spcAft>
                <a:spcPts val="0"/>
              </a:spcAft>
              <a:buClr>
                <a:schemeClr val="lt1"/>
              </a:buClr>
              <a:buSzPts val="1100"/>
              <a:buChar char="−"/>
              <a:defRPr>
                <a:solidFill>
                  <a:schemeClr val="lt1"/>
                </a:solidFill>
              </a:defRPr>
            </a:lvl4pPr>
            <a:lvl5pPr marL="2286000" lvl="4" indent="-298450" algn="l">
              <a:lnSpc>
                <a:spcPct val="120000"/>
              </a:lnSpc>
              <a:spcBef>
                <a:spcPts val="400"/>
              </a:spcBef>
              <a:spcAft>
                <a:spcPts val="0"/>
              </a:spcAft>
              <a:buClr>
                <a:schemeClr val="lt1"/>
              </a:buClr>
              <a:buSzPts val="1100"/>
              <a:buChar char="−"/>
              <a:defRPr>
                <a:solidFill>
                  <a:schemeClr val="lt1"/>
                </a:solidFill>
              </a:defRPr>
            </a:lvl5pPr>
            <a:lvl6pPr marL="2743200" lvl="5" indent="-273050" algn="l">
              <a:lnSpc>
                <a:spcPct val="90000"/>
              </a:lnSpc>
              <a:spcBef>
                <a:spcPts val="400"/>
              </a:spcBef>
              <a:spcAft>
                <a:spcPts val="0"/>
              </a:spcAft>
              <a:buClr>
                <a:schemeClr val="lt1"/>
              </a:buClr>
              <a:buSzPts val="700"/>
              <a:buChar char="•"/>
              <a:defRPr>
                <a:solidFill>
                  <a:schemeClr val="lt1"/>
                </a:solidFill>
              </a:defRPr>
            </a:lvl6pPr>
            <a:lvl7pPr marL="3200400" lvl="6" indent="-273050" algn="l">
              <a:lnSpc>
                <a:spcPct val="90000"/>
              </a:lnSpc>
              <a:spcBef>
                <a:spcPts val="400"/>
              </a:spcBef>
              <a:spcAft>
                <a:spcPts val="0"/>
              </a:spcAft>
              <a:buClr>
                <a:schemeClr val="lt1"/>
              </a:buClr>
              <a:buSzPts val="700"/>
              <a:buChar char="•"/>
              <a:defRPr>
                <a:solidFill>
                  <a:schemeClr val="lt1"/>
                </a:solidFill>
              </a:defRPr>
            </a:lvl7pPr>
            <a:lvl8pPr marL="3657600" lvl="7" indent="-273050" algn="l">
              <a:lnSpc>
                <a:spcPct val="90000"/>
              </a:lnSpc>
              <a:spcBef>
                <a:spcPts val="400"/>
              </a:spcBef>
              <a:spcAft>
                <a:spcPts val="0"/>
              </a:spcAft>
              <a:buClr>
                <a:schemeClr val="lt1"/>
              </a:buClr>
              <a:buSzPts val="700"/>
              <a:buChar char="•"/>
              <a:defRPr>
                <a:solidFill>
                  <a:schemeClr val="lt1"/>
                </a:solidFill>
              </a:defRPr>
            </a:lvl8pPr>
            <a:lvl9pPr marL="4114800" lvl="8" indent="-273050" algn="l">
              <a:lnSpc>
                <a:spcPct val="90000"/>
              </a:lnSpc>
              <a:spcBef>
                <a:spcPts val="400"/>
              </a:spcBef>
              <a:spcAft>
                <a:spcPts val="0"/>
              </a:spcAft>
              <a:buClr>
                <a:schemeClr val="lt1"/>
              </a:buClr>
              <a:buSzPts val="700"/>
              <a:buChar char="•"/>
              <a:defRPr>
                <a:solidFill>
                  <a:schemeClr val="lt1"/>
                </a:solidFill>
              </a:defRPr>
            </a:lvl9pPr>
          </a:lstStyle>
          <a:p>
            <a:endParaRPr/>
          </a:p>
        </p:txBody>
      </p:sp>
      <p:sp>
        <p:nvSpPr>
          <p:cNvPr id="678" name="Google Shape;678;p111"/>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2.1 Timeline A_calm white">
  <p:cSld name="Timeline A_calm white">
    <p:bg>
      <p:bgPr>
        <a:solidFill>
          <a:schemeClr val="lt2"/>
        </a:solidFill>
        <a:effectLst/>
      </p:bgPr>
    </p:bg>
    <p:spTree>
      <p:nvGrpSpPr>
        <p:cNvPr id="1" name="Shape 679"/>
        <p:cNvGrpSpPr/>
        <p:nvPr/>
      </p:nvGrpSpPr>
      <p:grpSpPr>
        <a:xfrm>
          <a:off x="0" y="0"/>
          <a:ext cx="0" cy="0"/>
          <a:chOff x="0" y="0"/>
          <a:chExt cx="0" cy="0"/>
        </a:xfrm>
      </p:grpSpPr>
      <p:grpSp>
        <p:nvGrpSpPr>
          <p:cNvPr id="680" name="Google Shape;680;p112"/>
          <p:cNvGrpSpPr/>
          <p:nvPr/>
        </p:nvGrpSpPr>
        <p:grpSpPr>
          <a:xfrm>
            <a:off x="414040" y="1928813"/>
            <a:ext cx="8324802" cy="2047875"/>
            <a:chOff x="1104106" y="5143500"/>
            <a:chExt cx="22199473" cy="5461000"/>
          </a:xfrm>
        </p:grpSpPr>
        <p:sp>
          <p:nvSpPr>
            <p:cNvPr id="681" name="Google Shape;681;p112"/>
            <p:cNvSpPr/>
            <p:nvPr/>
          </p:nvSpPr>
          <p:spPr>
            <a:xfrm>
              <a:off x="1104106"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rgbClr val="FFFFF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2" name="Google Shape;682;p112"/>
            <p:cNvSpPr/>
            <p:nvPr/>
          </p:nvSpPr>
          <p:spPr>
            <a:xfrm>
              <a:off x="4906486" y="5143500"/>
              <a:ext cx="3187700" cy="5461000"/>
            </a:xfrm>
            <a:custGeom>
              <a:avLst/>
              <a:gdLst/>
              <a:ahLst/>
              <a:cxnLst/>
              <a:rect l="l" t="t" r="r" b="b"/>
              <a:pathLst>
                <a:path w="3187700" h="5461000" extrusionOk="0">
                  <a:moveTo>
                    <a:pt x="2984500" y="0"/>
                  </a:moveTo>
                  <a:cubicBezTo>
                    <a:pt x="3096725" y="0"/>
                    <a:pt x="3187700" y="90976"/>
                    <a:pt x="3187700" y="203200"/>
                  </a:cubicBezTo>
                  <a:lnTo>
                    <a:pt x="3187700" y="5257800"/>
                  </a:lnTo>
                  <a:cubicBezTo>
                    <a:pt x="3187700" y="5370024"/>
                    <a:pt x="3096725"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rgbClr val="FFFFF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3" name="Google Shape;683;p112"/>
            <p:cNvSpPr/>
            <p:nvPr/>
          </p:nvSpPr>
          <p:spPr>
            <a:xfrm>
              <a:off x="8708866"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rgbClr val="FFFFF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4" name="Google Shape;684;p112"/>
            <p:cNvSpPr/>
            <p:nvPr/>
          </p:nvSpPr>
          <p:spPr>
            <a:xfrm>
              <a:off x="12511246"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199" y="5461000"/>
                  </a:lnTo>
                  <a:cubicBezTo>
                    <a:pt x="90975" y="5461000"/>
                    <a:pt x="-1" y="5370024"/>
                    <a:pt x="-1" y="5257800"/>
                  </a:cubicBezTo>
                  <a:lnTo>
                    <a:pt x="-1" y="203200"/>
                  </a:lnTo>
                  <a:cubicBezTo>
                    <a:pt x="-1" y="90976"/>
                    <a:pt x="90975" y="0"/>
                    <a:pt x="203199" y="0"/>
                  </a:cubicBezTo>
                  <a:close/>
                </a:path>
              </a:pathLst>
            </a:custGeom>
            <a:solidFill>
              <a:srgbClr val="FFFFF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5" name="Google Shape;685;p112"/>
            <p:cNvSpPr/>
            <p:nvPr/>
          </p:nvSpPr>
          <p:spPr>
            <a:xfrm>
              <a:off x="16313498"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5" y="5461000"/>
                    <a:pt x="0" y="5370024"/>
                    <a:pt x="0" y="5257800"/>
                  </a:cubicBezTo>
                  <a:lnTo>
                    <a:pt x="0" y="203200"/>
                  </a:lnTo>
                  <a:cubicBezTo>
                    <a:pt x="0" y="90976"/>
                    <a:pt x="90975" y="0"/>
                    <a:pt x="203200" y="0"/>
                  </a:cubicBezTo>
                  <a:close/>
                </a:path>
              </a:pathLst>
            </a:custGeom>
            <a:solidFill>
              <a:srgbClr val="FFFFF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86" name="Google Shape;686;p112"/>
            <p:cNvSpPr/>
            <p:nvPr/>
          </p:nvSpPr>
          <p:spPr>
            <a:xfrm>
              <a:off x="20115879"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rgbClr val="FFFFFF"/>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687" name="Google Shape;687;p112"/>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688" name="Google Shape;688;p112"/>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689" name="Google Shape;689;p112"/>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cxnSp>
        <p:nvCxnSpPr>
          <p:cNvPr id="690" name="Google Shape;690;p112"/>
          <p:cNvCxnSpPr/>
          <p:nvPr/>
        </p:nvCxnSpPr>
        <p:spPr>
          <a:xfrm>
            <a:off x="990665" y="1767743"/>
            <a:ext cx="7156800" cy="0"/>
          </a:xfrm>
          <a:prstGeom prst="straightConnector1">
            <a:avLst/>
          </a:prstGeom>
          <a:noFill/>
          <a:ln w="50800" cap="rnd" cmpd="sng">
            <a:solidFill>
              <a:srgbClr val="196254"/>
            </a:solidFill>
            <a:prstDash val="solid"/>
            <a:round/>
            <a:headEnd type="none" w="sm" len="sm"/>
            <a:tailEnd type="none" w="sm" len="sm"/>
          </a:ln>
        </p:spPr>
      </p:cxnSp>
      <p:sp>
        <p:nvSpPr>
          <p:cNvPr id="691" name="Google Shape;691;p112"/>
          <p:cNvSpPr/>
          <p:nvPr/>
        </p:nvSpPr>
        <p:spPr>
          <a:xfrm>
            <a:off x="933602" y="1689545"/>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92" name="Google Shape;692;p112"/>
          <p:cNvSpPr/>
          <p:nvPr/>
        </p:nvSpPr>
        <p:spPr>
          <a:xfrm>
            <a:off x="2353013" y="1689545"/>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93" name="Google Shape;693;p112"/>
          <p:cNvSpPr/>
          <p:nvPr/>
        </p:nvSpPr>
        <p:spPr>
          <a:xfrm>
            <a:off x="3772424" y="1689545"/>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94" name="Google Shape;694;p112"/>
          <p:cNvSpPr/>
          <p:nvPr/>
        </p:nvSpPr>
        <p:spPr>
          <a:xfrm>
            <a:off x="5215185" y="1689545"/>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95" name="Google Shape;695;p112"/>
          <p:cNvSpPr/>
          <p:nvPr/>
        </p:nvSpPr>
        <p:spPr>
          <a:xfrm>
            <a:off x="6630948" y="1689545"/>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96" name="Google Shape;696;p112"/>
          <p:cNvSpPr/>
          <p:nvPr/>
        </p:nvSpPr>
        <p:spPr>
          <a:xfrm>
            <a:off x="8069819" y="1689545"/>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697" name="Google Shape;697;p112"/>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698" name="Google Shape;698;p112"/>
          <p:cNvSpPr txBox="1">
            <a:spLocks noGrp="1"/>
          </p:cNvSpPr>
          <p:nvPr>
            <p:ph type="title" idx="2"/>
          </p:nvPr>
        </p:nvSpPr>
        <p:spPr>
          <a:xfrm>
            <a:off x="409575"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a:endParaRPr/>
          </a:p>
        </p:txBody>
      </p:sp>
      <p:sp>
        <p:nvSpPr>
          <p:cNvPr id="699" name="Google Shape;699;p112"/>
          <p:cNvSpPr txBox="1">
            <a:spLocks noGrp="1"/>
          </p:cNvSpPr>
          <p:nvPr>
            <p:ph type="subTitle" idx="3"/>
          </p:nvPr>
        </p:nvSpPr>
        <p:spPr>
          <a:xfrm>
            <a:off x="409575"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00" name="Google Shape;700;p112"/>
          <p:cNvSpPr txBox="1">
            <a:spLocks noGrp="1"/>
          </p:cNvSpPr>
          <p:nvPr>
            <p:ph type="title" idx="4"/>
          </p:nvPr>
        </p:nvSpPr>
        <p:spPr>
          <a:xfrm>
            <a:off x="1837663"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a:endParaRPr/>
          </a:p>
        </p:txBody>
      </p:sp>
      <p:sp>
        <p:nvSpPr>
          <p:cNvPr id="701" name="Google Shape;701;p112"/>
          <p:cNvSpPr txBox="1">
            <a:spLocks noGrp="1"/>
          </p:cNvSpPr>
          <p:nvPr>
            <p:ph type="subTitle" idx="5"/>
          </p:nvPr>
        </p:nvSpPr>
        <p:spPr>
          <a:xfrm>
            <a:off x="1837663"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02" name="Google Shape;702;p112"/>
          <p:cNvSpPr txBox="1">
            <a:spLocks noGrp="1"/>
          </p:cNvSpPr>
          <p:nvPr>
            <p:ph type="title" idx="6"/>
          </p:nvPr>
        </p:nvSpPr>
        <p:spPr>
          <a:xfrm>
            <a:off x="3265775"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a:endParaRPr/>
          </a:p>
        </p:txBody>
      </p:sp>
      <p:sp>
        <p:nvSpPr>
          <p:cNvPr id="703" name="Google Shape;703;p112"/>
          <p:cNvSpPr txBox="1">
            <a:spLocks noGrp="1"/>
          </p:cNvSpPr>
          <p:nvPr>
            <p:ph type="subTitle" idx="7"/>
          </p:nvPr>
        </p:nvSpPr>
        <p:spPr>
          <a:xfrm>
            <a:off x="3265775"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04" name="Google Shape;704;p112"/>
          <p:cNvSpPr txBox="1">
            <a:spLocks noGrp="1"/>
          </p:cNvSpPr>
          <p:nvPr>
            <p:ph type="title" idx="8"/>
          </p:nvPr>
        </p:nvSpPr>
        <p:spPr>
          <a:xfrm>
            <a:off x="4693863"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a:endParaRPr/>
          </a:p>
        </p:txBody>
      </p:sp>
      <p:sp>
        <p:nvSpPr>
          <p:cNvPr id="705" name="Google Shape;705;p112"/>
          <p:cNvSpPr txBox="1">
            <a:spLocks noGrp="1"/>
          </p:cNvSpPr>
          <p:nvPr>
            <p:ph type="subTitle" idx="9"/>
          </p:nvPr>
        </p:nvSpPr>
        <p:spPr>
          <a:xfrm>
            <a:off x="4693863"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06" name="Google Shape;706;p112"/>
          <p:cNvSpPr txBox="1">
            <a:spLocks noGrp="1"/>
          </p:cNvSpPr>
          <p:nvPr>
            <p:ph type="title" idx="13"/>
          </p:nvPr>
        </p:nvSpPr>
        <p:spPr>
          <a:xfrm>
            <a:off x="6121975"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a:endParaRPr/>
          </a:p>
        </p:txBody>
      </p:sp>
      <p:sp>
        <p:nvSpPr>
          <p:cNvPr id="707" name="Google Shape;707;p112"/>
          <p:cNvSpPr txBox="1">
            <a:spLocks noGrp="1"/>
          </p:cNvSpPr>
          <p:nvPr>
            <p:ph type="subTitle" idx="14"/>
          </p:nvPr>
        </p:nvSpPr>
        <p:spPr>
          <a:xfrm>
            <a:off x="6121975"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08" name="Google Shape;708;p112"/>
          <p:cNvSpPr txBox="1">
            <a:spLocks noGrp="1"/>
          </p:cNvSpPr>
          <p:nvPr>
            <p:ph type="title" idx="15"/>
          </p:nvPr>
        </p:nvSpPr>
        <p:spPr>
          <a:xfrm>
            <a:off x="7550063"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SzPts val="900"/>
              <a:buNone/>
              <a:defRPr sz="900"/>
            </a:lvl1pPr>
            <a:lvl2pPr lvl="1" algn="l">
              <a:lnSpc>
                <a:spcPct val="100000"/>
              </a:lnSpc>
              <a:spcBef>
                <a:spcPts val="0"/>
              </a:spcBef>
              <a:spcAft>
                <a:spcPts val="0"/>
              </a:spcAft>
              <a:buSzPts val="900"/>
              <a:buNone/>
              <a:defRPr sz="900"/>
            </a:lvl2pPr>
            <a:lvl3pPr lvl="2" algn="l">
              <a:lnSpc>
                <a:spcPct val="100000"/>
              </a:lnSpc>
              <a:spcBef>
                <a:spcPts val="0"/>
              </a:spcBef>
              <a:spcAft>
                <a:spcPts val="0"/>
              </a:spcAft>
              <a:buSzPts val="900"/>
              <a:buNone/>
              <a:defRPr sz="900"/>
            </a:lvl3pPr>
            <a:lvl4pPr lvl="3" algn="l">
              <a:lnSpc>
                <a:spcPct val="100000"/>
              </a:lnSpc>
              <a:spcBef>
                <a:spcPts val="0"/>
              </a:spcBef>
              <a:spcAft>
                <a:spcPts val="0"/>
              </a:spcAft>
              <a:buSzPts val="900"/>
              <a:buNone/>
              <a:defRPr sz="900"/>
            </a:lvl4pPr>
            <a:lvl5pPr lvl="4" algn="l">
              <a:lnSpc>
                <a:spcPct val="100000"/>
              </a:lnSpc>
              <a:spcBef>
                <a:spcPts val="0"/>
              </a:spcBef>
              <a:spcAft>
                <a:spcPts val="0"/>
              </a:spcAft>
              <a:buSzPts val="900"/>
              <a:buNone/>
              <a:defRPr sz="900"/>
            </a:lvl5pPr>
            <a:lvl6pPr lvl="5" algn="l">
              <a:lnSpc>
                <a:spcPct val="100000"/>
              </a:lnSpc>
              <a:spcBef>
                <a:spcPts val="0"/>
              </a:spcBef>
              <a:spcAft>
                <a:spcPts val="0"/>
              </a:spcAft>
              <a:buSzPts val="900"/>
              <a:buNone/>
              <a:defRPr sz="900"/>
            </a:lvl6pPr>
            <a:lvl7pPr lvl="6" algn="l">
              <a:lnSpc>
                <a:spcPct val="100000"/>
              </a:lnSpc>
              <a:spcBef>
                <a:spcPts val="0"/>
              </a:spcBef>
              <a:spcAft>
                <a:spcPts val="0"/>
              </a:spcAft>
              <a:buSzPts val="900"/>
              <a:buNone/>
              <a:defRPr sz="900"/>
            </a:lvl7pPr>
            <a:lvl8pPr lvl="7" algn="l">
              <a:lnSpc>
                <a:spcPct val="100000"/>
              </a:lnSpc>
              <a:spcBef>
                <a:spcPts val="0"/>
              </a:spcBef>
              <a:spcAft>
                <a:spcPts val="0"/>
              </a:spcAft>
              <a:buSzPts val="900"/>
              <a:buNone/>
              <a:defRPr sz="900"/>
            </a:lvl8pPr>
            <a:lvl9pPr lvl="8" algn="l">
              <a:lnSpc>
                <a:spcPct val="100000"/>
              </a:lnSpc>
              <a:spcBef>
                <a:spcPts val="0"/>
              </a:spcBef>
              <a:spcAft>
                <a:spcPts val="0"/>
              </a:spcAft>
              <a:buSzPts val="900"/>
              <a:buNone/>
              <a:defRPr sz="900"/>
            </a:lvl9pPr>
          </a:lstStyle>
          <a:p>
            <a:endParaRPr/>
          </a:p>
        </p:txBody>
      </p:sp>
      <p:sp>
        <p:nvSpPr>
          <p:cNvPr id="709" name="Google Shape;709;p112"/>
          <p:cNvSpPr txBox="1">
            <a:spLocks noGrp="1"/>
          </p:cNvSpPr>
          <p:nvPr>
            <p:ph type="subTitle" idx="16"/>
          </p:nvPr>
        </p:nvSpPr>
        <p:spPr>
          <a:xfrm>
            <a:off x="7550063"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2.1 Timeline A_teal">
  <p:cSld name="Timeline A_teal">
    <p:bg>
      <p:bgPr>
        <a:solidFill>
          <a:srgbClr val="196254"/>
        </a:solidFill>
        <a:effectLst/>
      </p:bgPr>
    </p:bg>
    <p:spTree>
      <p:nvGrpSpPr>
        <p:cNvPr id="1" name="Shape 710"/>
        <p:cNvGrpSpPr/>
        <p:nvPr/>
      </p:nvGrpSpPr>
      <p:grpSpPr>
        <a:xfrm>
          <a:off x="0" y="0"/>
          <a:ext cx="0" cy="0"/>
          <a:chOff x="0" y="0"/>
          <a:chExt cx="0" cy="0"/>
        </a:xfrm>
      </p:grpSpPr>
      <p:cxnSp>
        <p:nvCxnSpPr>
          <p:cNvPr id="711" name="Google Shape;711;p113"/>
          <p:cNvCxnSpPr/>
          <p:nvPr/>
        </p:nvCxnSpPr>
        <p:spPr>
          <a:xfrm>
            <a:off x="990665" y="1767743"/>
            <a:ext cx="7156800" cy="0"/>
          </a:xfrm>
          <a:prstGeom prst="straightConnector1">
            <a:avLst/>
          </a:prstGeom>
          <a:noFill/>
          <a:ln w="50800" cap="rnd" cmpd="sng">
            <a:solidFill>
              <a:schemeClr val="dk2"/>
            </a:solidFill>
            <a:prstDash val="solid"/>
            <a:round/>
            <a:headEnd type="none" w="sm" len="sm"/>
            <a:tailEnd type="none" w="sm" len="sm"/>
          </a:ln>
        </p:spPr>
      </p:cxnSp>
      <p:grpSp>
        <p:nvGrpSpPr>
          <p:cNvPr id="712" name="Google Shape;712;p113"/>
          <p:cNvGrpSpPr/>
          <p:nvPr/>
        </p:nvGrpSpPr>
        <p:grpSpPr>
          <a:xfrm>
            <a:off x="414040" y="1928813"/>
            <a:ext cx="8324802" cy="2047875"/>
            <a:chOff x="1104106" y="5143500"/>
            <a:chExt cx="22199473" cy="5461000"/>
          </a:xfrm>
        </p:grpSpPr>
        <p:sp>
          <p:nvSpPr>
            <p:cNvPr id="713" name="Google Shape;713;p113"/>
            <p:cNvSpPr/>
            <p:nvPr/>
          </p:nvSpPr>
          <p:spPr>
            <a:xfrm>
              <a:off x="1104106"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4" name="Google Shape;714;p113"/>
            <p:cNvSpPr/>
            <p:nvPr/>
          </p:nvSpPr>
          <p:spPr>
            <a:xfrm>
              <a:off x="4906486" y="5143500"/>
              <a:ext cx="3187700" cy="5461000"/>
            </a:xfrm>
            <a:custGeom>
              <a:avLst/>
              <a:gdLst/>
              <a:ahLst/>
              <a:cxnLst/>
              <a:rect l="l" t="t" r="r" b="b"/>
              <a:pathLst>
                <a:path w="3187700" h="5461000" extrusionOk="0">
                  <a:moveTo>
                    <a:pt x="2984500" y="0"/>
                  </a:moveTo>
                  <a:cubicBezTo>
                    <a:pt x="3096725" y="0"/>
                    <a:pt x="3187700" y="90976"/>
                    <a:pt x="3187700" y="203200"/>
                  </a:cubicBezTo>
                  <a:lnTo>
                    <a:pt x="3187700" y="5257800"/>
                  </a:lnTo>
                  <a:cubicBezTo>
                    <a:pt x="3187700" y="5370024"/>
                    <a:pt x="3096725"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5" name="Google Shape;715;p113"/>
            <p:cNvSpPr/>
            <p:nvPr/>
          </p:nvSpPr>
          <p:spPr>
            <a:xfrm>
              <a:off x="8708866"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6" name="Google Shape;716;p113"/>
            <p:cNvSpPr/>
            <p:nvPr/>
          </p:nvSpPr>
          <p:spPr>
            <a:xfrm>
              <a:off x="12511246"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199" y="5461000"/>
                  </a:lnTo>
                  <a:cubicBezTo>
                    <a:pt x="90975" y="5461000"/>
                    <a:pt x="-1" y="5370024"/>
                    <a:pt x="-1" y="5257800"/>
                  </a:cubicBezTo>
                  <a:lnTo>
                    <a:pt x="-1" y="203200"/>
                  </a:lnTo>
                  <a:cubicBezTo>
                    <a:pt x="-1" y="90976"/>
                    <a:pt x="90975" y="0"/>
                    <a:pt x="203199"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7" name="Google Shape;717;p113"/>
            <p:cNvSpPr/>
            <p:nvPr/>
          </p:nvSpPr>
          <p:spPr>
            <a:xfrm>
              <a:off x="16313498"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5" y="5461000"/>
                    <a:pt x="0" y="5370024"/>
                    <a:pt x="0" y="5257800"/>
                  </a:cubicBezTo>
                  <a:lnTo>
                    <a:pt x="0" y="203200"/>
                  </a:lnTo>
                  <a:cubicBezTo>
                    <a:pt x="0" y="90976"/>
                    <a:pt x="90975"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8" name="Google Shape;718;p113"/>
            <p:cNvSpPr/>
            <p:nvPr/>
          </p:nvSpPr>
          <p:spPr>
            <a:xfrm>
              <a:off x="20115879" y="5143500"/>
              <a:ext cx="3187700" cy="5461000"/>
            </a:xfrm>
            <a:custGeom>
              <a:avLst/>
              <a:gdLst/>
              <a:ahLst/>
              <a:cxnLst/>
              <a:rect l="l" t="t" r="r" b="b"/>
              <a:pathLst>
                <a:path w="3187700" h="5461000" extrusionOk="0">
                  <a:moveTo>
                    <a:pt x="2984500" y="0"/>
                  </a:moveTo>
                  <a:cubicBezTo>
                    <a:pt x="3096724" y="0"/>
                    <a:pt x="3187700" y="90976"/>
                    <a:pt x="3187700" y="203200"/>
                  </a:cubicBezTo>
                  <a:lnTo>
                    <a:pt x="3187700" y="5257800"/>
                  </a:lnTo>
                  <a:cubicBezTo>
                    <a:pt x="3187700" y="5370024"/>
                    <a:pt x="3096724" y="5461000"/>
                    <a:pt x="2984500" y="5461000"/>
                  </a:cubicBezTo>
                  <a:lnTo>
                    <a:pt x="203200" y="5461000"/>
                  </a:lnTo>
                  <a:cubicBezTo>
                    <a:pt x="90976" y="5461000"/>
                    <a:pt x="0" y="5370024"/>
                    <a:pt x="0" y="5257800"/>
                  </a:cubicBezTo>
                  <a:lnTo>
                    <a:pt x="0" y="203200"/>
                  </a:lnTo>
                  <a:cubicBezTo>
                    <a:pt x="0" y="90976"/>
                    <a:pt x="90976" y="0"/>
                    <a:pt x="203200" y="0"/>
                  </a:cubicBezTo>
                  <a:close/>
                </a:path>
              </a:pathLst>
            </a:custGeom>
            <a:solidFill>
              <a:schemeClr val="dk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719" name="Google Shape;719;p113"/>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720" name="Google Shape;720;p113"/>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721" name="Google Shape;721;p113"/>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722" name="Google Shape;722;p113"/>
          <p:cNvSpPr/>
          <p:nvPr/>
        </p:nvSpPr>
        <p:spPr>
          <a:xfrm>
            <a:off x="933602" y="1689545"/>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23" name="Google Shape;723;p113"/>
          <p:cNvSpPr/>
          <p:nvPr/>
        </p:nvSpPr>
        <p:spPr>
          <a:xfrm>
            <a:off x="2353013" y="1689545"/>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24" name="Google Shape;724;p113"/>
          <p:cNvSpPr/>
          <p:nvPr/>
        </p:nvSpPr>
        <p:spPr>
          <a:xfrm>
            <a:off x="3772424" y="1689545"/>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25" name="Google Shape;725;p113"/>
          <p:cNvSpPr/>
          <p:nvPr/>
        </p:nvSpPr>
        <p:spPr>
          <a:xfrm>
            <a:off x="5215185" y="1689545"/>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26" name="Google Shape;726;p113"/>
          <p:cNvSpPr/>
          <p:nvPr/>
        </p:nvSpPr>
        <p:spPr>
          <a:xfrm>
            <a:off x="6630948" y="1689545"/>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27" name="Google Shape;727;p113"/>
          <p:cNvSpPr/>
          <p:nvPr/>
        </p:nvSpPr>
        <p:spPr>
          <a:xfrm>
            <a:off x="8069819" y="1689545"/>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28" name="Google Shape;728;p113"/>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29" name="Google Shape;729;p113"/>
          <p:cNvSpPr txBox="1">
            <a:spLocks noGrp="1"/>
          </p:cNvSpPr>
          <p:nvPr>
            <p:ph type="title" idx="2"/>
          </p:nvPr>
        </p:nvSpPr>
        <p:spPr>
          <a:xfrm>
            <a:off x="409575"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Clr>
                <a:schemeClr val="lt1"/>
              </a:buClr>
              <a:buSzPts val="900"/>
              <a:buNone/>
              <a:defRPr sz="900">
                <a:solidFill>
                  <a:schemeClr val="lt1"/>
                </a:solidFill>
              </a:defRPr>
            </a:lvl1pPr>
            <a:lvl2pPr lvl="1" algn="l">
              <a:lnSpc>
                <a:spcPct val="100000"/>
              </a:lnSpc>
              <a:spcBef>
                <a:spcPts val="0"/>
              </a:spcBef>
              <a:spcAft>
                <a:spcPts val="0"/>
              </a:spcAft>
              <a:buClr>
                <a:schemeClr val="lt1"/>
              </a:buClr>
              <a:buSzPts val="900"/>
              <a:buNone/>
              <a:defRPr sz="900">
                <a:solidFill>
                  <a:schemeClr val="lt1"/>
                </a:solidFill>
              </a:defRPr>
            </a:lvl2pPr>
            <a:lvl3pPr lvl="2" algn="l">
              <a:lnSpc>
                <a:spcPct val="100000"/>
              </a:lnSpc>
              <a:spcBef>
                <a:spcPts val="0"/>
              </a:spcBef>
              <a:spcAft>
                <a:spcPts val="0"/>
              </a:spcAft>
              <a:buClr>
                <a:schemeClr val="lt1"/>
              </a:buClr>
              <a:buSzPts val="900"/>
              <a:buNone/>
              <a:defRPr sz="900">
                <a:solidFill>
                  <a:schemeClr val="lt1"/>
                </a:solidFill>
              </a:defRPr>
            </a:lvl3pPr>
            <a:lvl4pPr lvl="3" algn="l">
              <a:lnSpc>
                <a:spcPct val="100000"/>
              </a:lnSpc>
              <a:spcBef>
                <a:spcPts val="0"/>
              </a:spcBef>
              <a:spcAft>
                <a:spcPts val="0"/>
              </a:spcAft>
              <a:buClr>
                <a:schemeClr val="lt1"/>
              </a:buClr>
              <a:buSzPts val="900"/>
              <a:buNone/>
              <a:defRPr sz="900">
                <a:solidFill>
                  <a:schemeClr val="lt1"/>
                </a:solidFill>
              </a:defRPr>
            </a:lvl4pPr>
            <a:lvl5pPr lvl="4" algn="l">
              <a:lnSpc>
                <a:spcPct val="100000"/>
              </a:lnSpc>
              <a:spcBef>
                <a:spcPts val="0"/>
              </a:spcBef>
              <a:spcAft>
                <a:spcPts val="0"/>
              </a:spcAft>
              <a:buClr>
                <a:schemeClr val="lt1"/>
              </a:buClr>
              <a:buSzPts val="900"/>
              <a:buNone/>
              <a:defRPr sz="900">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30" name="Google Shape;730;p113"/>
          <p:cNvSpPr txBox="1">
            <a:spLocks noGrp="1"/>
          </p:cNvSpPr>
          <p:nvPr>
            <p:ph type="subTitle" idx="3"/>
          </p:nvPr>
        </p:nvSpPr>
        <p:spPr>
          <a:xfrm>
            <a:off x="409575"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31" name="Google Shape;731;p113"/>
          <p:cNvSpPr txBox="1">
            <a:spLocks noGrp="1"/>
          </p:cNvSpPr>
          <p:nvPr>
            <p:ph type="title" idx="4"/>
          </p:nvPr>
        </p:nvSpPr>
        <p:spPr>
          <a:xfrm>
            <a:off x="1837663"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Clr>
                <a:schemeClr val="lt1"/>
              </a:buClr>
              <a:buSzPts val="900"/>
              <a:buNone/>
              <a:defRPr sz="900">
                <a:solidFill>
                  <a:schemeClr val="lt1"/>
                </a:solidFill>
              </a:defRPr>
            </a:lvl1pPr>
            <a:lvl2pPr lvl="1" algn="l">
              <a:lnSpc>
                <a:spcPct val="100000"/>
              </a:lnSpc>
              <a:spcBef>
                <a:spcPts val="0"/>
              </a:spcBef>
              <a:spcAft>
                <a:spcPts val="0"/>
              </a:spcAft>
              <a:buClr>
                <a:schemeClr val="lt1"/>
              </a:buClr>
              <a:buSzPts val="900"/>
              <a:buNone/>
              <a:defRPr sz="900">
                <a:solidFill>
                  <a:schemeClr val="lt1"/>
                </a:solidFill>
              </a:defRPr>
            </a:lvl2pPr>
            <a:lvl3pPr lvl="2" algn="l">
              <a:lnSpc>
                <a:spcPct val="100000"/>
              </a:lnSpc>
              <a:spcBef>
                <a:spcPts val="0"/>
              </a:spcBef>
              <a:spcAft>
                <a:spcPts val="0"/>
              </a:spcAft>
              <a:buClr>
                <a:schemeClr val="lt1"/>
              </a:buClr>
              <a:buSzPts val="900"/>
              <a:buNone/>
              <a:defRPr sz="900">
                <a:solidFill>
                  <a:schemeClr val="lt1"/>
                </a:solidFill>
              </a:defRPr>
            </a:lvl3pPr>
            <a:lvl4pPr lvl="3" algn="l">
              <a:lnSpc>
                <a:spcPct val="100000"/>
              </a:lnSpc>
              <a:spcBef>
                <a:spcPts val="0"/>
              </a:spcBef>
              <a:spcAft>
                <a:spcPts val="0"/>
              </a:spcAft>
              <a:buClr>
                <a:schemeClr val="lt1"/>
              </a:buClr>
              <a:buSzPts val="900"/>
              <a:buNone/>
              <a:defRPr sz="900">
                <a:solidFill>
                  <a:schemeClr val="lt1"/>
                </a:solidFill>
              </a:defRPr>
            </a:lvl4pPr>
            <a:lvl5pPr lvl="4" algn="l">
              <a:lnSpc>
                <a:spcPct val="100000"/>
              </a:lnSpc>
              <a:spcBef>
                <a:spcPts val="0"/>
              </a:spcBef>
              <a:spcAft>
                <a:spcPts val="0"/>
              </a:spcAft>
              <a:buClr>
                <a:schemeClr val="lt1"/>
              </a:buClr>
              <a:buSzPts val="900"/>
              <a:buNone/>
              <a:defRPr sz="900">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32" name="Google Shape;732;p113"/>
          <p:cNvSpPr txBox="1">
            <a:spLocks noGrp="1"/>
          </p:cNvSpPr>
          <p:nvPr>
            <p:ph type="subTitle" idx="5"/>
          </p:nvPr>
        </p:nvSpPr>
        <p:spPr>
          <a:xfrm>
            <a:off x="1837663"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33" name="Google Shape;733;p113"/>
          <p:cNvSpPr txBox="1">
            <a:spLocks noGrp="1"/>
          </p:cNvSpPr>
          <p:nvPr>
            <p:ph type="title" idx="6"/>
          </p:nvPr>
        </p:nvSpPr>
        <p:spPr>
          <a:xfrm>
            <a:off x="3265775"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Clr>
                <a:schemeClr val="lt1"/>
              </a:buClr>
              <a:buSzPts val="900"/>
              <a:buNone/>
              <a:defRPr sz="900">
                <a:solidFill>
                  <a:schemeClr val="lt1"/>
                </a:solidFill>
              </a:defRPr>
            </a:lvl1pPr>
            <a:lvl2pPr lvl="1" algn="l">
              <a:lnSpc>
                <a:spcPct val="100000"/>
              </a:lnSpc>
              <a:spcBef>
                <a:spcPts val="0"/>
              </a:spcBef>
              <a:spcAft>
                <a:spcPts val="0"/>
              </a:spcAft>
              <a:buClr>
                <a:schemeClr val="lt1"/>
              </a:buClr>
              <a:buSzPts val="900"/>
              <a:buNone/>
              <a:defRPr sz="900">
                <a:solidFill>
                  <a:schemeClr val="lt1"/>
                </a:solidFill>
              </a:defRPr>
            </a:lvl2pPr>
            <a:lvl3pPr lvl="2" algn="l">
              <a:lnSpc>
                <a:spcPct val="100000"/>
              </a:lnSpc>
              <a:spcBef>
                <a:spcPts val="0"/>
              </a:spcBef>
              <a:spcAft>
                <a:spcPts val="0"/>
              </a:spcAft>
              <a:buClr>
                <a:schemeClr val="lt1"/>
              </a:buClr>
              <a:buSzPts val="900"/>
              <a:buNone/>
              <a:defRPr sz="900">
                <a:solidFill>
                  <a:schemeClr val="lt1"/>
                </a:solidFill>
              </a:defRPr>
            </a:lvl3pPr>
            <a:lvl4pPr lvl="3" algn="l">
              <a:lnSpc>
                <a:spcPct val="100000"/>
              </a:lnSpc>
              <a:spcBef>
                <a:spcPts val="0"/>
              </a:spcBef>
              <a:spcAft>
                <a:spcPts val="0"/>
              </a:spcAft>
              <a:buClr>
                <a:schemeClr val="lt1"/>
              </a:buClr>
              <a:buSzPts val="900"/>
              <a:buNone/>
              <a:defRPr sz="900">
                <a:solidFill>
                  <a:schemeClr val="lt1"/>
                </a:solidFill>
              </a:defRPr>
            </a:lvl4pPr>
            <a:lvl5pPr lvl="4" algn="l">
              <a:lnSpc>
                <a:spcPct val="100000"/>
              </a:lnSpc>
              <a:spcBef>
                <a:spcPts val="0"/>
              </a:spcBef>
              <a:spcAft>
                <a:spcPts val="0"/>
              </a:spcAft>
              <a:buClr>
                <a:schemeClr val="lt1"/>
              </a:buClr>
              <a:buSzPts val="900"/>
              <a:buNone/>
              <a:defRPr sz="900">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34" name="Google Shape;734;p113"/>
          <p:cNvSpPr txBox="1">
            <a:spLocks noGrp="1"/>
          </p:cNvSpPr>
          <p:nvPr>
            <p:ph type="subTitle" idx="7"/>
          </p:nvPr>
        </p:nvSpPr>
        <p:spPr>
          <a:xfrm>
            <a:off x="3265775"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35" name="Google Shape;735;p113"/>
          <p:cNvSpPr txBox="1">
            <a:spLocks noGrp="1"/>
          </p:cNvSpPr>
          <p:nvPr>
            <p:ph type="title" idx="8"/>
          </p:nvPr>
        </p:nvSpPr>
        <p:spPr>
          <a:xfrm>
            <a:off x="4693863"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Clr>
                <a:schemeClr val="lt1"/>
              </a:buClr>
              <a:buSzPts val="900"/>
              <a:buNone/>
              <a:defRPr sz="900">
                <a:solidFill>
                  <a:schemeClr val="lt1"/>
                </a:solidFill>
              </a:defRPr>
            </a:lvl1pPr>
            <a:lvl2pPr lvl="1" algn="l">
              <a:lnSpc>
                <a:spcPct val="100000"/>
              </a:lnSpc>
              <a:spcBef>
                <a:spcPts val="0"/>
              </a:spcBef>
              <a:spcAft>
                <a:spcPts val="0"/>
              </a:spcAft>
              <a:buClr>
                <a:schemeClr val="lt1"/>
              </a:buClr>
              <a:buSzPts val="900"/>
              <a:buNone/>
              <a:defRPr sz="900">
                <a:solidFill>
                  <a:schemeClr val="lt1"/>
                </a:solidFill>
              </a:defRPr>
            </a:lvl2pPr>
            <a:lvl3pPr lvl="2" algn="l">
              <a:lnSpc>
                <a:spcPct val="100000"/>
              </a:lnSpc>
              <a:spcBef>
                <a:spcPts val="0"/>
              </a:spcBef>
              <a:spcAft>
                <a:spcPts val="0"/>
              </a:spcAft>
              <a:buClr>
                <a:schemeClr val="lt1"/>
              </a:buClr>
              <a:buSzPts val="900"/>
              <a:buNone/>
              <a:defRPr sz="900">
                <a:solidFill>
                  <a:schemeClr val="lt1"/>
                </a:solidFill>
              </a:defRPr>
            </a:lvl3pPr>
            <a:lvl4pPr lvl="3" algn="l">
              <a:lnSpc>
                <a:spcPct val="100000"/>
              </a:lnSpc>
              <a:spcBef>
                <a:spcPts val="0"/>
              </a:spcBef>
              <a:spcAft>
                <a:spcPts val="0"/>
              </a:spcAft>
              <a:buClr>
                <a:schemeClr val="lt1"/>
              </a:buClr>
              <a:buSzPts val="900"/>
              <a:buNone/>
              <a:defRPr sz="900">
                <a:solidFill>
                  <a:schemeClr val="lt1"/>
                </a:solidFill>
              </a:defRPr>
            </a:lvl4pPr>
            <a:lvl5pPr lvl="4" algn="l">
              <a:lnSpc>
                <a:spcPct val="100000"/>
              </a:lnSpc>
              <a:spcBef>
                <a:spcPts val="0"/>
              </a:spcBef>
              <a:spcAft>
                <a:spcPts val="0"/>
              </a:spcAft>
              <a:buClr>
                <a:schemeClr val="lt1"/>
              </a:buClr>
              <a:buSzPts val="900"/>
              <a:buNone/>
              <a:defRPr sz="900">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36" name="Google Shape;736;p113"/>
          <p:cNvSpPr txBox="1">
            <a:spLocks noGrp="1"/>
          </p:cNvSpPr>
          <p:nvPr>
            <p:ph type="subTitle" idx="9"/>
          </p:nvPr>
        </p:nvSpPr>
        <p:spPr>
          <a:xfrm>
            <a:off x="4693863"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37" name="Google Shape;737;p113"/>
          <p:cNvSpPr txBox="1">
            <a:spLocks noGrp="1"/>
          </p:cNvSpPr>
          <p:nvPr>
            <p:ph type="title" idx="13"/>
          </p:nvPr>
        </p:nvSpPr>
        <p:spPr>
          <a:xfrm>
            <a:off x="6121975"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Clr>
                <a:schemeClr val="lt1"/>
              </a:buClr>
              <a:buSzPts val="900"/>
              <a:buNone/>
              <a:defRPr sz="900">
                <a:solidFill>
                  <a:schemeClr val="lt1"/>
                </a:solidFill>
              </a:defRPr>
            </a:lvl1pPr>
            <a:lvl2pPr lvl="1" algn="l">
              <a:lnSpc>
                <a:spcPct val="100000"/>
              </a:lnSpc>
              <a:spcBef>
                <a:spcPts val="0"/>
              </a:spcBef>
              <a:spcAft>
                <a:spcPts val="0"/>
              </a:spcAft>
              <a:buClr>
                <a:schemeClr val="lt1"/>
              </a:buClr>
              <a:buSzPts val="900"/>
              <a:buNone/>
              <a:defRPr sz="900">
                <a:solidFill>
                  <a:schemeClr val="lt1"/>
                </a:solidFill>
              </a:defRPr>
            </a:lvl2pPr>
            <a:lvl3pPr lvl="2" algn="l">
              <a:lnSpc>
                <a:spcPct val="100000"/>
              </a:lnSpc>
              <a:spcBef>
                <a:spcPts val="0"/>
              </a:spcBef>
              <a:spcAft>
                <a:spcPts val="0"/>
              </a:spcAft>
              <a:buClr>
                <a:schemeClr val="lt1"/>
              </a:buClr>
              <a:buSzPts val="900"/>
              <a:buNone/>
              <a:defRPr sz="900">
                <a:solidFill>
                  <a:schemeClr val="lt1"/>
                </a:solidFill>
              </a:defRPr>
            </a:lvl3pPr>
            <a:lvl4pPr lvl="3" algn="l">
              <a:lnSpc>
                <a:spcPct val="100000"/>
              </a:lnSpc>
              <a:spcBef>
                <a:spcPts val="0"/>
              </a:spcBef>
              <a:spcAft>
                <a:spcPts val="0"/>
              </a:spcAft>
              <a:buClr>
                <a:schemeClr val="lt1"/>
              </a:buClr>
              <a:buSzPts val="900"/>
              <a:buNone/>
              <a:defRPr sz="900">
                <a:solidFill>
                  <a:schemeClr val="lt1"/>
                </a:solidFill>
              </a:defRPr>
            </a:lvl4pPr>
            <a:lvl5pPr lvl="4" algn="l">
              <a:lnSpc>
                <a:spcPct val="100000"/>
              </a:lnSpc>
              <a:spcBef>
                <a:spcPts val="0"/>
              </a:spcBef>
              <a:spcAft>
                <a:spcPts val="0"/>
              </a:spcAft>
              <a:buClr>
                <a:schemeClr val="lt1"/>
              </a:buClr>
              <a:buSzPts val="900"/>
              <a:buNone/>
              <a:defRPr sz="900">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38" name="Google Shape;738;p113"/>
          <p:cNvSpPr txBox="1">
            <a:spLocks noGrp="1"/>
          </p:cNvSpPr>
          <p:nvPr>
            <p:ph type="subTitle" idx="14"/>
          </p:nvPr>
        </p:nvSpPr>
        <p:spPr>
          <a:xfrm>
            <a:off x="6121975"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39" name="Google Shape;739;p113"/>
          <p:cNvSpPr txBox="1">
            <a:spLocks noGrp="1"/>
          </p:cNvSpPr>
          <p:nvPr>
            <p:ph type="title" idx="15"/>
          </p:nvPr>
        </p:nvSpPr>
        <p:spPr>
          <a:xfrm>
            <a:off x="7550063" y="1924675"/>
            <a:ext cx="1187100" cy="256200"/>
          </a:xfrm>
          <a:prstGeom prst="rect">
            <a:avLst/>
          </a:prstGeom>
          <a:noFill/>
          <a:ln>
            <a:noFill/>
          </a:ln>
        </p:spPr>
        <p:txBody>
          <a:bodyPr spcFirstLastPara="1" wrap="square" lIns="104400" tIns="104400" rIns="104400" bIns="18000" anchor="t" anchorCtr="0">
            <a:normAutofit/>
          </a:bodyPr>
          <a:lstStyle>
            <a:lvl1pPr lvl="0" algn="l">
              <a:lnSpc>
                <a:spcPct val="110000"/>
              </a:lnSpc>
              <a:spcBef>
                <a:spcPts val="0"/>
              </a:spcBef>
              <a:spcAft>
                <a:spcPts val="0"/>
              </a:spcAft>
              <a:buClr>
                <a:schemeClr val="lt1"/>
              </a:buClr>
              <a:buSzPts val="900"/>
              <a:buNone/>
              <a:defRPr sz="900">
                <a:solidFill>
                  <a:schemeClr val="lt1"/>
                </a:solidFill>
              </a:defRPr>
            </a:lvl1pPr>
            <a:lvl2pPr lvl="1" algn="l">
              <a:lnSpc>
                <a:spcPct val="100000"/>
              </a:lnSpc>
              <a:spcBef>
                <a:spcPts val="0"/>
              </a:spcBef>
              <a:spcAft>
                <a:spcPts val="0"/>
              </a:spcAft>
              <a:buClr>
                <a:schemeClr val="lt1"/>
              </a:buClr>
              <a:buSzPts val="900"/>
              <a:buNone/>
              <a:defRPr sz="900">
                <a:solidFill>
                  <a:schemeClr val="lt1"/>
                </a:solidFill>
              </a:defRPr>
            </a:lvl2pPr>
            <a:lvl3pPr lvl="2" algn="l">
              <a:lnSpc>
                <a:spcPct val="100000"/>
              </a:lnSpc>
              <a:spcBef>
                <a:spcPts val="0"/>
              </a:spcBef>
              <a:spcAft>
                <a:spcPts val="0"/>
              </a:spcAft>
              <a:buClr>
                <a:schemeClr val="lt1"/>
              </a:buClr>
              <a:buSzPts val="900"/>
              <a:buNone/>
              <a:defRPr sz="900">
                <a:solidFill>
                  <a:schemeClr val="lt1"/>
                </a:solidFill>
              </a:defRPr>
            </a:lvl3pPr>
            <a:lvl4pPr lvl="3" algn="l">
              <a:lnSpc>
                <a:spcPct val="100000"/>
              </a:lnSpc>
              <a:spcBef>
                <a:spcPts val="0"/>
              </a:spcBef>
              <a:spcAft>
                <a:spcPts val="0"/>
              </a:spcAft>
              <a:buClr>
                <a:schemeClr val="lt1"/>
              </a:buClr>
              <a:buSzPts val="900"/>
              <a:buNone/>
              <a:defRPr sz="900">
                <a:solidFill>
                  <a:schemeClr val="lt1"/>
                </a:solidFill>
              </a:defRPr>
            </a:lvl4pPr>
            <a:lvl5pPr lvl="4" algn="l">
              <a:lnSpc>
                <a:spcPct val="100000"/>
              </a:lnSpc>
              <a:spcBef>
                <a:spcPts val="0"/>
              </a:spcBef>
              <a:spcAft>
                <a:spcPts val="0"/>
              </a:spcAft>
              <a:buClr>
                <a:schemeClr val="lt1"/>
              </a:buClr>
              <a:buSzPts val="900"/>
              <a:buNone/>
              <a:defRPr sz="900">
                <a:solidFill>
                  <a:schemeClr val="lt1"/>
                </a:solidFill>
              </a:defRPr>
            </a:lvl5pPr>
            <a:lvl6pPr lvl="5" algn="l">
              <a:lnSpc>
                <a:spcPct val="100000"/>
              </a:lnSpc>
              <a:spcBef>
                <a:spcPts val="0"/>
              </a:spcBef>
              <a:spcAft>
                <a:spcPts val="0"/>
              </a:spcAft>
              <a:buClr>
                <a:schemeClr val="lt1"/>
              </a:buClr>
              <a:buSzPts val="900"/>
              <a:buNone/>
              <a:defRPr sz="900">
                <a:solidFill>
                  <a:schemeClr val="lt1"/>
                </a:solidFill>
              </a:defRPr>
            </a:lvl6pPr>
            <a:lvl7pPr lvl="6" algn="l">
              <a:lnSpc>
                <a:spcPct val="100000"/>
              </a:lnSpc>
              <a:spcBef>
                <a:spcPts val="0"/>
              </a:spcBef>
              <a:spcAft>
                <a:spcPts val="0"/>
              </a:spcAft>
              <a:buClr>
                <a:schemeClr val="lt1"/>
              </a:buClr>
              <a:buSzPts val="900"/>
              <a:buNone/>
              <a:defRPr sz="900">
                <a:solidFill>
                  <a:schemeClr val="lt1"/>
                </a:solidFill>
              </a:defRPr>
            </a:lvl7pPr>
            <a:lvl8pPr lvl="7" algn="l">
              <a:lnSpc>
                <a:spcPct val="100000"/>
              </a:lnSpc>
              <a:spcBef>
                <a:spcPts val="0"/>
              </a:spcBef>
              <a:spcAft>
                <a:spcPts val="0"/>
              </a:spcAft>
              <a:buClr>
                <a:schemeClr val="lt1"/>
              </a:buClr>
              <a:buSzPts val="900"/>
              <a:buNone/>
              <a:defRPr sz="900">
                <a:solidFill>
                  <a:schemeClr val="lt1"/>
                </a:solidFill>
              </a:defRPr>
            </a:lvl8pPr>
            <a:lvl9pPr lvl="8" algn="l">
              <a:lnSpc>
                <a:spcPct val="100000"/>
              </a:lnSpc>
              <a:spcBef>
                <a:spcPts val="0"/>
              </a:spcBef>
              <a:spcAft>
                <a:spcPts val="0"/>
              </a:spcAft>
              <a:buClr>
                <a:schemeClr val="lt1"/>
              </a:buClr>
              <a:buSzPts val="900"/>
              <a:buNone/>
              <a:defRPr sz="900">
                <a:solidFill>
                  <a:schemeClr val="lt1"/>
                </a:solidFill>
              </a:defRPr>
            </a:lvl9pPr>
          </a:lstStyle>
          <a:p>
            <a:endParaRPr/>
          </a:p>
        </p:txBody>
      </p:sp>
      <p:sp>
        <p:nvSpPr>
          <p:cNvPr id="740" name="Google Shape;740;p113"/>
          <p:cNvSpPr txBox="1">
            <a:spLocks noGrp="1"/>
          </p:cNvSpPr>
          <p:nvPr>
            <p:ph type="subTitle" idx="16"/>
          </p:nvPr>
        </p:nvSpPr>
        <p:spPr>
          <a:xfrm>
            <a:off x="7550063" y="2216575"/>
            <a:ext cx="1187100" cy="1749900"/>
          </a:xfrm>
          <a:prstGeom prst="rect">
            <a:avLst/>
          </a:prstGeom>
          <a:noFill/>
          <a:ln>
            <a:noFill/>
          </a:ln>
        </p:spPr>
        <p:txBody>
          <a:bodyPr spcFirstLastPara="1" wrap="square" lIns="104400" tIns="68400" rIns="104400" bIns="1800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2.2 Timeline B_calm white">
  <p:cSld name="Timeline B_calm white">
    <p:bg>
      <p:bgPr>
        <a:solidFill>
          <a:schemeClr val="lt2"/>
        </a:solidFill>
        <a:effectLst/>
      </p:bgPr>
    </p:bg>
    <p:spTree>
      <p:nvGrpSpPr>
        <p:cNvPr id="1" name="Shape 741"/>
        <p:cNvGrpSpPr/>
        <p:nvPr/>
      </p:nvGrpSpPr>
      <p:grpSpPr>
        <a:xfrm>
          <a:off x="0" y="0"/>
          <a:ext cx="0" cy="0"/>
          <a:chOff x="0" y="0"/>
          <a:chExt cx="0" cy="0"/>
        </a:xfrm>
      </p:grpSpPr>
      <p:sp>
        <p:nvSpPr>
          <p:cNvPr id="742" name="Google Shape;742;p114"/>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743" name="Google Shape;743;p114"/>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744" name="Google Shape;744;p114"/>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cxnSp>
        <p:nvCxnSpPr>
          <p:cNvPr id="745" name="Google Shape;745;p114"/>
          <p:cNvCxnSpPr>
            <a:stCxn id="746" idx="2"/>
          </p:cNvCxnSpPr>
          <p:nvPr/>
        </p:nvCxnSpPr>
        <p:spPr>
          <a:xfrm>
            <a:off x="933602" y="2577750"/>
            <a:ext cx="7208100" cy="0"/>
          </a:xfrm>
          <a:prstGeom prst="straightConnector1">
            <a:avLst/>
          </a:prstGeom>
          <a:noFill/>
          <a:ln w="50800" cap="rnd" cmpd="sng">
            <a:solidFill>
              <a:srgbClr val="196254"/>
            </a:solidFill>
            <a:prstDash val="solid"/>
            <a:round/>
            <a:headEnd type="none" w="sm" len="sm"/>
            <a:tailEnd type="none" w="sm" len="sm"/>
          </a:ln>
        </p:spPr>
      </p:cxnSp>
      <p:sp>
        <p:nvSpPr>
          <p:cNvPr id="746" name="Google Shape;746;p114"/>
          <p:cNvSpPr/>
          <p:nvPr/>
        </p:nvSpPr>
        <p:spPr>
          <a:xfrm>
            <a:off x="933602" y="2499600"/>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47" name="Google Shape;747;p114"/>
          <p:cNvSpPr/>
          <p:nvPr/>
        </p:nvSpPr>
        <p:spPr>
          <a:xfrm>
            <a:off x="2353013" y="2499600"/>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48" name="Google Shape;748;p114"/>
          <p:cNvSpPr/>
          <p:nvPr/>
        </p:nvSpPr>
        <p:spPr>
          <a:xfrm>
            <a:off x="3772424" y="2499600"/>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49" name="Google Shape;749;p114"/>
          <p:cNvSpPr/>
          <p:nvPr/>
        </p:nvSpPr>
        <p:spPr>
          <a:xfrm>
            <a:off x="5215185" y="2499600"/>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50" name="Google Shape;750;p114"/>
          <p:cNvSpPr/>
          <p:nvPr/>
        </p:nvSpPr>
        <p:spPr>
          <a:xfrm>
            <a:off x="6630948" y="2499600"/>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51" name="Google Shape;751;p114"/>
          <p:cNvSpPr/>
          <p:nvPr/>
        </p:nvSpPr>
        <p:spPr>
          <a:xfrm>
            <a:off x="8069819" y="2499600"/>
            <a:ext cx="156300" cy="156300"/>
          </a:xfrm>
          <a:prstGeom prst="ellipse">
            <a:avLst/>
          </a:prstGeom>
          <a:solidFill>
            <a:schemeClr val="accent1"/>
          </a:solidFill>
          <a:ln w="50800" cap="flat" cmpd="sng">
            <a:solidFill>
              <a:srgbClr val="196254"/>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52" name="Google Shape;752;p114"/>
          <p:cNvSpPr/>
          <p:nvPr/>
        </p:nvSpPr>
        <p:spPr>
          <a:xfrm>
            <a:off x="419212" y="1933658"/>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3" name="Google Shape;753;p114"/>
          <p:cNvSpPr/>
          <p:nvPr/>
        </p:nvSpPr>
        <p:spPr>
          <a:xfrm>
            <a:off x="1834874" y="1931810"/>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4" name="Google Shape;754;p114"/>
          <p:cNvSpPr/>
          <p:nvPr/>
        </p:nvSpPr>
        <p:spPr>
          <a:xfrm>
            <a:off x="3268105" y="1931809"/>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5" name="Google Shape;755;p114"/>
          <p:cNvSpPr/>
          <p:nvPr/>
        </p:nvSpPr>
        <p:spPr>
          <a:xfrm>
            <a:off x="4683767" y="1929960"/>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6" name="Google Shape;756;p114"/>
          <p:cNvSpPr/>
          <p:nvPr/>
        </p:nvSpPr>
        <p:spPr>
          <a:xfrm>
            <a:off x="6123015" y="1929960"/>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7" name="Google Shape;757;p114"/>
          <p:cNvSpPr/>
          <p:nvPr/>
        </p:nvSpPr>
        <p:spPr>
          <a:xfrm>
            <a:off x="7538677" y="1928111"/>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8" name="Google Shape;758;p114"/>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59" name="Google Shape;759;p114"/>
          <p:cNvSpPr txBox="1">
            <a:spLocks noGrp="1"/>
          </p:cNvSpPr>
          <p:nvPr>
            <p:ph type="title" idx="2"/>
          </p:nvPr>
        </p:nvSpPr>
        <p:spPr>
          <a:xfrm>
            <a:off x="409575" y="1924675"/>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60" name="Google Shape;760;p114"/>
          <p:cNvSpPr txBox="1">
            <a:spLocks noGrp="1"/>
          </p:cNvSpPr>
          <p:nvPr>
            <p:ph type="subTitle" idx="3"/>
          </p:nvPr>
        </p:nvSpPr>
        <p:spPr>
          <a:xfrm>
            <a:off x="409575" y="2845725"/>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61" name="Google Shape;761;p114"/>
          <p:cNvSpPr txBox="1">
            <a:spLocks noGrp="1"/>
          </p:cNvSpPr>
          <p:nvPr>
            <p:ph type="title" idx="4"/>
          </p:nvPr>
        </p:nvSpPr>
        <p:spPr>
          <a:xfrm>
            <a:off x="1838838" y="1933650"/>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62" name="Google Shape;762;p114"/>
          <p:cNvSpPr txBox="1">
            <a:spLocks noGrp="1"/>
          </p:cNvSpPr>
          <p:nvPr>
            <p:ph type="subTitle" idx="5"/>
          </p:nvPr>
        </p:nvSpPr>
        <p:spPr>
          <a:xfrm>
            <a:off x="1838838" y="2854700"/>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63" name="Google Shape;763;p114"/>
          <p:cNvSpPr txBox="1">
            <a:spLocks noGrp="1"/>
          </p:cNvSpPr>
          <p:nvPr>
            <p:ph type="title" idx="6"/>
          </p:nvPr>
        </p:nvSpPr>
        <p:spPr>
          <a:xfrm>
            <a:off x="3264288" y="1933650"/>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64" name="Google Shape;764;p114"/>
          <p:cNvSpPr txBox="1">
            <a:spLocks noGrp="1"/>
          </p:cNvSpPr>
          <p:nvPr>
            <p:ph type="subTitle" idx="7"/>
          </p:nvPr>
        </p:nvSpPr>
        <p:spPr>
          <a:xfrm>
            <a:off x="3264288" y="2854700"/>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65" name="Google Shape;765;p114"/>
          <p:cNvSpPr txBox="1">
            <a:spLocks noGrp="1"/>
          </p:cNvSpPr>
          <p:nvPr>
            <p:ph type="title" idx="8"/>
          </p:nvPr>
        </p:nvSpPr>
        <p:spPr>
          <a:xfrm>
            <a:off x="4693550" y="1942625"/>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66" name="Google Shape;766;p114"/>
          <p:cNvSpPr txBox="1">
            <a:spLocks noGrp="1"/>
          </p:cNvSpPr>
          <p:nvPr>
            <p:ph type="subTitle" idx="9"/>
          </p:nvPr>
        </p:nvSpPr>
        <p:spPr>
          <a:xfrm>
            <a:off x="4693550" y="2863675"/>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67" name="Google Shape;767;p114"/>
          <p:cNvSpPr txBox="1">
            <a:spLocks noGrp="1"/>
          </p:cNvSpPr>
          <p:nvPr>
            <p:ph type="title" idx="13"/>
          </p:nvPr>
        </p:nvSpPr>
        <p:spPr>
          <a:xfrm>
            <a:off x="6119038" y="1931800"/>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68" name="Google Shape;768;p114"/>
          <p:cNvSpPr txBox="1">
            <a:spLocks noGrp="1"/>
          </p:cNvSpPr>
          <p:nvPr>
            <p:ph type="subTitle" idx="14"/>
          </p:nvPr>
        </p:nvSpPr>
        <p:spPr>
          <a:xfrm>
            <a:off x="6119038" y="2852850"/>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769" name="Google Shape;769;p114"/>
          <p:cNvSpPr txBox="1">
            <a:spLocks noGrp="1"/>
          </p:cNvSpPr>
          <p:nvPr>
            <p:ph type="title" idx="15"/>
          </p:nvPr>
        </p:nvSpPr>
        <p:spPr>
          <a:xfrm>
            <a:off x="7548300" y="1940775"/>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70" name="Google Shape;770;p114"/>
          <p:cNvSpPr txBox="1">
            <a:spLocks noGrp="1"/>
          </p:cNvSpPr>
          <p:nvPr>
            <p:ph type="subTitle" idx="16"/>
          </p:nvPr>
        </p:nvSpPr>
        <p:spPr>
          <a:xfrm>
            <a:off x="7548300" y="2861825"/>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SzPts val="900"/>
              <a:buNone/>
              <a:defRPr sz="900"/>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2.2 Timeline B_teal">
  <p:cSld name="Timeline B_teal">
    <p:bg>
      <p:bgPr>
        <a:solidFill>
          <a:srgbClr val="196254"/>
        </a:solidFill>
        <a:effectLst/>
      </p:bgPr>
    </p:bg>
    <p:spTree>
      <p:nvGrpSpPr>
        <p:cNvPr id="1" name="Shape 771"/>
        <p:cNvGrpSpPr/>
        <p:nvPr/>
      </p:nvGrpSpPr>
      <p:grpSpPr>
        <a:xfrm>
          <a:off x="0" y="0"/>
          <a:ext cx="0" cy="0"/>
          <a:chOff x="0" y="0"/>
          <a:chExt cx="0" cy="0"/>
        </a:xfrm>
      </p:grpSpPr>
      <p:sp>
        <p:nvSpPr>
          <p:cNvPr id="772" name="Google Shape;772;p115"/>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773" name="Google Shape;773;p115"/>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774" name="Google Shape;774;p115"/>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1400"/>
              <a:buFont typeface="Manrope"/>
              <a:buNone/>
              <a:defRPr sz="1400">
                <a:solidFill>
                  <a:schemeClr val="lt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cxnSp>
        <p:nvCxnSpPr>
          <p:cNvPr id="775" name="Google Shape;775;p115"/>
          <p:cNvCxnSpPr>
            <a:stCxn id="776" idx="2"/>
          </p:cNvCxnSpPr>
          <p:nvPr/>
        </p:nvCxnSpPr>
        <p:spPr>
          <a:xfrm>
            <a:off x="933602" y="2577750"/>
            <a:ext cx="7208100" cy="0"/>
          </a:xfrm>
          <a:prstGeom prst="straightConnector1">
            <a:avLst/>
          </a:prstGeom>
          <a:noFill/>
          <a:ln w="50800" cap="rnd" cmpd="sng">
            <a:solidFill>
              <a:schemeClr val="dk2"/>
            </a:solidFill>
            <a:prstDash val="solid"/>
            <a:round/>
            <a:headEnd type="none" w="sm" len="sm"/>
            <a:tailEnd type="none" w="sm" len="sm"/>
          </a:ln>
        </p:spPr>
      </p:cxnSp>
      <p:sp>
        <p:nvSpPr>
          <p:cNvPr id="776" name="Google Shape;776;p115"/>
          <p:cNvSpPr/>
          <p:nvPr/>
        </p:nvSpPr>
        <p:spPr>
          <a:xfrm>
            <a:off x="933602" y="2499600"/>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77" name="Google Shape;777;p115"/>
          <p:cNvSpPr/>
          <p:nvPr/>
        </p:nvSpPr>
        <p:spPr>
          <a:xfrm>
            <a:off x="2353013" y="2499600"/>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78" name="Google Shape;778;p115"/>
          <p:cNvSpPr/>
          <p:nvPr/>
        </p:nvSpPr>
        <p:spPr>
          <a:xfrm>
            <a:off x="3772424" y="2499600"/>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79" name="Google Shape;779;p115"/>
          <p:cNvSpPr/>
          <p:nvPr/>
        </p:nvSpPr>
        <p:spPr>
          <a:xfrm>
            <a:off x="5215185" y="2499600"/>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80" name="Google Shape;780;p115"/>
          <p:cNvSpPr/>
          <p:nvPr/>
        </p:nvSpPr>
        <p:spPr>
          <a:xfrm>
            <a:off x="6630948" y="2499600"/>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81" name="Google Shape;781;p115"/>
          <p:cNvSpPr/>
          <p:nvPr/>
        </p:nvSpPr>
        <p:spPr>
          <a:xfrm>
            <a:off x="8069819" y="2499600"/>
            <a:ext cx="156300" cy="156300"/>
          </a:xfrm>
          <a:prstGeom prst="ellipse">
            <a:avLst/>
          </a:prstGeom>
          <a:solidFill>
            <a:schemeClr val="accent1"/>
          </a:solidFill>
          <a:ln w="50800" cap="flat" cmpd="sng">
            <a:solidFill>
              <a:schemeClr val="dk2"/>
            </a:solidFill>
            <a:prstDash val="solid"/>
            <a:miter lim="800000"/>
            <a:headEnd type="none" w="sm" len="sm"/>
            <a:tailEnd type="none" w="sm" len="sm"/>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sp>
        <p:nvSpPr>
          <p:cNvPr id="782" name="Google Shape;782;p115"/>
          <p:cNvSpPr/>
          <p:nvPr/>
        </p:nvSpPr>
        <p:spPr>
          <a:xfrm>
            <a:off x="419212" y="1933658"/>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3" name="Google Shape;783;p115"/>
          <p:cNvSpPr/>
          <p:nvPr/>
        </p:nvSpPr>
        <p:spPr>
          <a:xfrm>
            <a:off x="1834874" y="1931810"/>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4" name="Google Shape;784;p115"/>
          <p:cNvSpPr/>
          <p:nvPr/>
        </p:nvSpPr>
        <p:spPr>
          <a:xfrm>
            <a:off x="3268105" y="1931809"/>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5" name="Google Shape;785;p115"/>
          <p:cNvSpPr/>
          <p:nvPr/>
        </p:nvSpPr>
        <p:spPr>
          <a:xfrm>
            <a:off x="4683767" y="1929960"/>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6" name="Google Shape;786;p115"/>
          <p:cNvSpPr/>
          <p:nvPr/>
        </p:nvSpPr>
        <p:spPr>
          <a:xfrm>
            <a:off x="6123015" y="1929960"/>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7" name="Google Shape;787;p115"/>
          <p:cNvSpPr/>
          <p:nvPr/>
        </p:nvSpPr>
        <p:spPr>
          <a:xfrm>
            <a:off x="7538677" y="1928111"/>
            <a:ext cx="1187100" cy="364200"/>
          </a:xfrm>
          <a:prstGeom prst="roundRect">
            <a:avLst>
              <a:gd name="adj" fmla="val 50000"/>
            </a:avLst>
          </a:prstGeom>
          <a:solidFill>
            <a:schemeClr val="dk2"/>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8" name="Google Shape;788;p115"/>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Clr>
                <a:schemeClr val="lt1"/>
              </a:buClr>
              <a:buSzPts val="1100"/>
              <a:buNone/>
              <a:defRPr>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89" name="Google Shape;789;p115"/>
          <p:cNvSpPr txBox="1">
            <a:spLocks noGrp="1"/>
          </p:cNvSpPr>
          <p:nvPr>
            <p:ph type="title" idx="2"/>
          </p:nvPr>
        </p:nvSpPr>
        <p:spPr>
          <a:xfrm>
            <a:off x="409575" y="1924675"/>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90" name="Google Shape;790;p115"/>
          <p:cNvSpPr txBox="1">
            <a:spLocks noGrp="1"/>
          </p:cNvSpPr>
          <p:nvPr>
            <p:ph type="subTitle" idx="3"/>
          </p:nvPr>
        </p:nvSpPr>
        <p:spPr>
          <a:xfrm>
            <a:off x="409575" y="2845725"/>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91" name="Google Shape;791;p115"/>
          <p:cNvSpPr txBox="1">
            <a:spLocks noGrp="1"/>
          </p:cNvSpPr>
          <p:nvPr>
            <p:ph type="title" idx="4"/>
          </p:nvPr>
        </p:nvSpPr>
        <p:spPr>
          <a:xfrm>
            <a:off x="1838838" y="1933650"/>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92" name="Google Shape;792;p115"/>
          <p:cNvSpPr txBox="1">
            <a:spLocks noGrp="1"/>
          </p:cNvSpPr>
          <p:nvPr>
            <p:ph type="subTitle" idx="5"/>
          </p:nvPr>
        </p:nvSpPr>
        <p:spPr>
          <a:xfrm>
            <a:off x="1838838" y="2854700"/>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93" name="Google Shape;793;p115"/>
          <p:cNvSpPr txBox="1">
            <a:spLocks noGrp="1"/>
          </p:cNvSpPr>
          <p:nvPr>
            <p:ph type="title" idx="6"/>
          </p:nvPr>
        </p:nvSpPr>
        <p:spPr>
          <a:xfrm>
            <a:off x="3264288" y="1933650"/>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94" name="Google Shape;794;p115"/>
          <p:cNvSpPr txBox="1">
            <a:spLocks noGrp="1"/>
          </p:cNvSpPr>
          <p:nvPr>
            <p:ph type="title" idx="7"/>
          </p:nvPr>
        </p:nvSpPr>
        <p:spPr>
          <a:xfrm>
            <a:off x="4693550" y="1942625"/>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95" name="Google Shape;795;p115"/>
          <p:cNvSpPr txBox="1">
            <a:spLocks noGrp="1"/>
          </p:cNvSpPr>
          <p:nvPr>
            <p:ph type="subTitle" idx="8"/>
          </p:nvPr>
        </p:nvSpPr>
        <p:spPr>
          <a:xfrm>
            <a:off x="4693550" y="2863675"/>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96" name="Google Shape;796;p115"/>
          <p:cNvSpPr txBox="1">
            <a:spLocks noGrp="1"/>
          </p:cNvSpPr>
          <p:nvPr>
            <p:ph type="title" idx="9"/>
          </p:nvPr>
        </p:nvSpPr>
        <p:spPr>
          <a:xfrm>
            <a:off x="6119038" y="1931800"/>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97" name="Google Shape;797;p115"/>
          <p:cNvSpPr txBox="1">
            <a:spLocks noGrp="1"/>
          </p:cNvSpPr>
          <p:nvPr>
            <p:ph type="subTitle" idx="13"/>
          </p:nvPr>
        </p:nvSpPr>
        <p:spPr>
          <a:xfrm>
            <a:off x="6119038" y="2852850"/>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798" name="Google Shape;798;p115"/>
          <p:cNvSpPr txBox="1">
            <a:spLocks noGrp="1"/>
          </p:cNvSpPr>
          <p:nvPr>
            <p:ph type="title" idx="14"/>
          </p:nvPr>
        </p:nvSpPr>
        <p:spPr>
          <a:xfrm>
            <a:off x="7548300" y="1940775"/>
            <a:ext cx="1187100" cy="364200"/>
          </a:xfrm>
          <a:prstGeom prst="rect">
            <a:avLst/>
          </a:prstGeom>
          <a:noFill/>
          <a:ln>
            <a:noFill/>
          </a:ln>
        </p:spPr>
        <p:txBody>
          <a:bodyPr spcFirstLastPara="1" wrap="square" lIns="0" tIns="0" rIns="0" bIns="0" anchor="ctr" anchorCtr="0">
            <a:normAutofit/>
          </a:bodyPr>
          <a:lstStyle>
            <a:lvl1pPr lvl="0" algn="ctr">
              <a:lnSpc>
                <a:spcPct val="110000"/>
              </a:lnSpc>
              <a:spcBef>
                <a:spcPts val="0"/>
              </a:spcBef>
              <a:spcAft>
                <a:spcPts val="0"/>
              </a:spcAft>
              <a:buClr>
                <a:schemeClr val="accent1"/>
              </a:buClr>
              <a:buSzPts val="900"/>
              <a:buNone/>
              <a:defRPr sz="900">
                <a:solidFill>
                  <a:schemeClr val="accent1"/>
                </a:solidFill>
              </a:defRPr>
            </a:lvl1pPr>
            <a:lvl2pPr lvl="1" algn="ctr">
              <a:lnSpc>
                <a:spcPct val="100000"/>
              </a:lnSpc>
              <a:spcBef>
                <a:spcPts val="0"/>
              </a:spcBef>
              <a:spcAft>
                <a:spcPts val="0"/>
              </a:spcAft>
              <a:buClr>
                <a:schemeClr val="accent1"/>
              </a:buClr>
              <a:buSzPts val="900"/>
              <a:buNone/>
              <a:defRPr sz="900">
                <a:solidFill>
                  <a:schemeClr val="accent1"/>
                </a:solidFill>
              </a:defRPr>
            </a:lvl2pPr>
            <a:lvl3pPr lvl="2" algn="ctr">
              <a:lnSpc>
                <a:spcPct val="100000"/>
              </a:lnSpc>
              <a:spcBef>
                <a:spcPts val="0"/>
              </a:spcBef>
              <a:spcAft>
                <a:spcPts val="0"/>
              </a:spcAft>
              <a:buClr>
                <a:schemeClr val="accent1"/>
              </a:buClr>
              <a:buSzPts val="900"/>
              <a:buNone/>
              <a:defRPr sz="900">
                <a:solidFill>
                  <a:schemeClr val="accent1"/>
                </a:solidFill>
              </a:defRPr>
            </a:lvl3pPr>
            <a:lvl4pPr lvl="3" algn="ctr">
              <a:lnSpc>
                <a:spcPct val="100000"/>
              </a:lnSpc>
              <a:spcBef>
                <a:spcPts val="0"/>
              </a:spcBef>
              <a:spcAft>
                <a:spcPts val="0"/>
              </a:spcAft>
              <a:buClr>
                <a:schemeClr val="accent1"/>
              </a:buClr>
              <a:buSzPts val="900"/>
              <a:buNone/>
              <a:defRPr sz="900">
                <a:solidFill>
                  <a:schemeClr val="accent1"/>
                </a:solidFill>
              </a:defRPr>
            </a:lvl4pPr>
            <a:lvl5pPr lvl="4" algn="ctr">
              <a:lnSpc>
                <a:spcPct val="100000"/>
              </a:lnSpc>
              <a:spcBef>
                <a:spcPts val="0"/>
              </a:spcBef>
              <a:spcAft>
                <a:spcPts val="0"/>
              </a:spcAft>
              <a:buClr>
                <a:schemeClr val="accent1"/>
              </a:buClr>
              <a:buSzPts val="900"/>
              <a:buNone/>
              <a:defRPr sz="900">
                <a:solidFill>
                  <a:schemeClr val="accent1"/>
                </a:solidFill>
              </a:defRPr>
            </a:lvl5pPr>
            <a:lvl6pPr lvl="5" algn="ctr">
              <a:lnSpc>
                <a:spcPct val="100000"/>
              </a:lnSpc>
              <a:spcBef>
                <a:spcPts val="0"/>
              </a:spcBef>
              <a:spcAft>
                <a:spcPts val="0"/>
              </a:spcAft>
              <a:buClr>
                <a:schemeClr val="accent1"/>
              </a:buClr>
              <a:buSzPts val="900"/>
              <a:buNone/>
              <a:defRPr sz="900">
                <a:solidFill>
                  <a:schemeClr val="accent1"/>
                </a:solidFill>
              </a:defRPr>
            </a:lvl6pPr>
            <a:lvl7pPr lvl="6" algn="ctr">
              <a:lnSpc>
                <a:spcPct val="100000"/>
              </a:lnSpc>
              <a:spcBef>
                <a:spcPts val="0"/>
              </a:spcBef>
              <a:spcAft>
                <a:spcPts val="0"/>
              </a:spcAft>
              <a:buClr>
                <a:schemeClr val="accent1"/>
              </a:buClr>
              <a:buSzPts val="900"/>
              <a:buNone/>
              <a:defRPr sz="900">
                <a:solidFill>
                  <a:schemeClr val="accent1"/>
                </a:solidFill>
              </a:defRPr>
            </a:lvl7pPr>
            <a:lvl8pPr lvl="7" algn="ctr">
              <a:lnSpc>
                <a:spcPct val="100000"/>
              </a:lnSpc>
              <a:spcBef>
                <a:spcPts val="0"/>
              </a:spcBef>
              <a:spcAft>
                <a:spcPts val="0"/>
              </a:spcAft>
              <a:buClr>
                <a:schemeClr val="accent1"/>
              </a:buClr>
              <a:buSzPts val="900"/>
              <a:buNone/>
              <a:defRPr sz="900">
                <a:solidFill>
                  <a:schemeClr val="accent1"/>
                </a:solidFill>
              </a:defRPr>
            </a:lvl8pPr>
            <a:lvl9pPr lvl="8" algn="ctr">
              <a:lnSpc>
                <a:spcPct val="100000"/>
              </a:lnSpc>
              <a:spcBef>
                <a:spcPts val="0"/>
              </a:spcBef>
              <a:spcAft>
                <a:spcPts val="0"/>
              </a:spcAft>
              <a:buClr>
                <a:schemeClr val="accent1"/>
              </a:buClr>
              <a:buSzPts val="900"/>
              <a:buNone/>
              <a:defRPr sz="900">
                <a:solidFill>
                  <a:schemeClr val="accent1"/>
                </a:solidFill>
              </a:defRPr>
            </a:lvl9pPr>
          </a:lstStyle>
          <a:p>
            <a:endParaRPr/>
          </a:p>
        </p:txBody>
      </p:sp>
      <p:sp>
        <p:nvSpPr>
          <p:cNvPr id="799" name="Google Shape;799;p115"/>
          <p:cNvSpPr txBox="1">
            <a:spLocks noGrp="1"/>
          </p:cNvSpPr>
          <p:nvPr>
            <p:ph type="subTitle" idx="15"/>
          </p:nvPr>
        </p:nvSpPr>
        <p:spPr>
          <a:xfrm>
            <a:off x="7548300" y="2861825"/>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
        <p:nvSpPr>
          <p:cNvPr id="800" name="Google Shape;800;p115"/>
          <p:cNvSpPr txBox="1">
            <a:spLocks noGrp="1"/>
          </p:cNvSpPr>
          <p:nvPr>
            <p:ph type="subTitle" idx="16"/>
          </p:nvPr>
        </p:nvSpPr>
        <p:spPr>
          <a:xfrm>
            <a:off x="3264288" y="2854700"/>
            <a:ext cx="1187100" cy="1346400"/>
          </a:xfrm>
          <a:prstGeom prst="rect">
            <a:avLst/>
          </a:prstGeom>
          <a:noFill/>
          <a:ln>
            <a:noFill/>
          </a:ln>
        </p:spPr>
        <p:txBody>
          <a:bodyPr spcFirstLastPara="1" wrap="square" lIns="0" tIns="0" rIns="0" bIns="0" anchor="t" anchorCtr="0">
            <a:normAutofit/>
          </a:bodyPr>
          <a:lstStyle>
            <a:lvl1pPr lvl="0" algn="l">
              <a:lnSpc>
                <a:spcPct val="120000"/>
              </a:lnSpc>
              <a:spcBef>
                <a:spcPts val="800"/>
              </a:spcBef>
              <a:spcAft>
                <a:spcPts val="0"/>
              </a:spcAft>
              <a:buClr>
                <a:schemeClr val="lt1"/>
              </a:buClr>
              <a:buSzPts val="900"/>
              <a:buNone/>
              <a:defRPr sz="900">
                <a:solidFill>
                  <a:schemeClr val="lt1"/>
                </a:solidFill>
              </a:defRPr>
            </a:lvl1pPr>
            <a:lvl2pPr lvl="1" algn="l">
              <a:lnSpc>
                <a:spcPct val="120000"/>
              </a:lnSpc>
              <a:spcBef>
                <a:spcPts val="400"/>
              </a:spcBef>
              <a:spcAft>
                <a:spcPts val="0"/>
              </a:spcAft>
              <a:buClr>
                <a:schemeClr val="lt1"/>
              </a:buClr>
              <a:buSzPts val="1100"/>
              <a:buNone/>
              <a:defRPr>
                <a:solidFill>
                  <a:schemeClr val="lt1"/>
                </a:solidFill>
              </a:defRPr>
            </a:lvl2pPr>
            <a:lvl3pPr lvl="2" algn="l">
              <a:lnSpc>
                <a:spcPct val="120000"/>
              </a:lnSpc>
              <a:spcBef>
                <a:spcPts val="400"/>
              </a:spcBef>
              <a:spcAft>
                <a:spcPts val="0"/>
              </a:spcAft>
              <a:buClr>
                <a:schemeClr val="lt1"/>
              </a:buClr>
              <a:buSzPts val="1100"/>
              <a:buNone/>
              <a:defRPr>
                <a:solidFill>
                  <a:schemeClr val="lt1"/>
                </a:solidFill>
              </a:defRPr>
            </a:lvl3pPr>
            <a:lvl4pPr lvl="3" algn="l">
              <a:lnSpc>
                <a:spcPct val="120000"/>
              </a:lnSpc>
              <a:spcBef>
                <a:spcPts val="400"/>
              </a:spcBef>
              <a:spcAft>
                <a:spcPts val="0"/>
              </a:spcAft>
              <a:buClr>
                <a:schemeClr val="lt1"/>
              </a:buClr>
              <a:buSzPts val="1100"/>
              <a:buNone/>
              <a:defRPr>
                <a:solidFill>
                  <a:schemeClr val="lt1"/>
                </a:solidFill>
              </a:defRPr>
            </a:lvl4pPr>
            <a:lvl5pPr lvl="4" algn="l">
              <a:lnSpc>
                <a:spcPct val="120000"/>
              </a:lnSpc>
              <a:spcBef>
                <a:spcPts val="400"/>
              </a:spcBef>
              <a:spcAft>
                <a:spcPts val="0"/>
              </a:spcAft>
              <a:buClr>
                <a:schemeClr val="lt1"/>
              </a:buClr>
              <a:buSzPts val="1100"/>
              <a:buNone/>
              <a:defRPr>
                <a:solidFill>
                  <a:schemeClr val="lt1"/>
                </a:solidFill>
              </a:defRPr>
            </a:lvl5pPr>
            <a:lvl6pPr lvl="5" algn="l">
              <a:lnSpc>
                <a:spcPct val="90000"/>
              </a:lnSpc>
              <a:spcBef>
                <a:spcPts val="400"/>
              </a:spcBef>
              <a:spcAft>
                <a:spcPts val="0"/>
              </a:spcAft>
              <a:buClr>
                <a:schemeClr val="lt1"/>
              </a:buClr>
              <a:buSzPts val="1100"/>
              <a:buNone/>
              <a:defRPr>
                <a:solidFill>
                  <a:schemeClr val="lt1"/>
                </a:solidFill>
              </a:defRPr>
            </a:lvl6pPr>
            <a:lvl7pPr lvl="6" algn="l">
              <a:lnSpc>
                <a:spcPct val="90000"/>
              </a:lnSpc>
              <a:spcBef>
                <a:spcPts val="400"/>
              </a:spcBef>
              <a:spcAft>
                <a:spcPts val="0"/>
              </a:spcAft>
              <a:buClr>
                <a:schemeClr val="lt1"/>
              </a:buClr>
              <a:buSzPts val="1100"/>
              <a:buNone/>
              <a:defRPr>
                <a:solidFill>
                  <a:schemeClr val="lt1"/>
                </a:solidFill>
              </a:defRPr>
            </a:lvl7pPr>
            <a:lvl8pPr lvl="7" algn="l">
              <a:lnSpc>
                <a:spcPct val="90000"/>
              </a:lnSpc>
              <a:spcBef>
                <a:spcPts val="400"/>
              </a:spcBef>
              <a:spcAft>
                <a:spcPts val="0"/>
              </a:spcAft>
              <a:buClr>
                <a:schemeClr val="lt1"/>
              </a:buClr>
              <a:buSzPts val="1100"/>
              <a:buNone/>
              <a:defRPr>
                <a:solidFill>
                  <a:schemeClr val="lt1"/>
                </a:solidFill>
              </a:defRPr>
            </a:lvl8pPr>
            <a:lvl9pPr lvl="8" algn="l">
              <a:lnSpc>
                <a:spcPct val="90000"/>
              </a:lnSpc>
              <a:spcBef>
                <a:spcPts val="400"/>
              </a:spcBef>
              <a:spcAft>
                <a:spcPts val="0"/>
              </a:spcAft>
              <a:buClr>
                <a:schemeClr val="lt1"/>
              </a:buClr>
              <a:buSzPts val="1100"/>
              <a:buNone/>
              <a:defRPr>
                <a:solidFill>
                  <a:schemeClr val="lt1"/>
                </a:solidFil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2.3 Timeline C">
  <p:cSld name="Timeline C">
    <p:bg>
      <p:bgPr>
        <a:solidFill>
          <a:schemeClr val="lt2"/>
        </a:solidFill>
        <a:effectLst/>
      </p:bgPr>
    </p:bg>
    <p:spTree>
      <p:nvGrpSpPr>
        <p:cNvPr id="1" name="Shape 801"/>
        <p:cNvGrpSpPr/>
        <p:nvPr/>
      </p:nvGrpSpPr>
      <p:grpSpPr>
        <a:xfrm>
          <a:off x="0" y="0"/>
          <a:ext cx="0" cy="0"/>
          <a:chOff x="0" y="0"/>
          <a:chExt cx="0" cy="0"/>
        </a:xfrm>
      </p:grpSpPr>
      <p:sp>
        <p:nvSpPr>
          <p:cNvPr id="802" name="Google Shape;802;p116"/>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grpSp>
        <p:nvGrpSpPr>
          <p:cNvPr id="803" name="Google Shape;803;p116"/>
          <p:cNvGrpSpPr/>
          <p:nvPr/>
        </p:nvGrpSpPr>
        <p:grpSpPr>
          <a:xfrm>
            <a:off x="396987" y="1134566"/>
            <a:ext cx="8333867" cy="3118340"/>
            <a:chOff x="529316" y="1512675"/>
            <a:chExt cx="11111822" cy="4307100"/>
          </a:xfrm>
        </p:grpSpPr>
        <p:cxnSp>
          <p:nvCxnSpPr>
            <p:cNvPr id="804" name="Google Shape;804;p116"/>
            <p:cNvCxnSpPr/>
            <p:nvPr/>
          </p:nvCxnSpPr>
          <p:spPr>
            <a:xfrm rot="10800000">
              <a:off x="2381286" y="1512675"/>
              <a:ext cx="0" cy="4307100"/>
            </a:xfrm>
            <a:prstGeom prst="straightConnector1">
              <a:avLst/>
            </a:prstGeom>
            <a:noFill/>
            <a:ln w="12700" cap="flat" cmpd="sng">
              <a:solidFill>
                <a:srgbClr val="8E8A85"/>
              </a:solidFill>
              <a:prstDash val="solid"/>
              <a:miter lim="800000"/>
              <a:headEnd type="none" w="sm" len="sm"/>
              <a:tailEnd type="none" w="sm" len="sm"/>
            </a:ln>
          </p:spPr>
        </p:cxnSp>
        <p:cxnSp>
          <p:nvCxnSpPr>
            <p:cNvPr id="805" name="Google Shape;805;p116"/>
            <p:cNvCxnSpPr/>
            <p:nvPr/>
          </p:nvCxnSpPr>
          <p:spPr>
            <a:xfrm rot="10800000">
              <a:off x="529316" y="1512675"/>
              <a:ext cx="0" cy="4307100"/>
            </a:xfrm>
            <a:prstGeom prst="straightConnector1">
              <a:avLst/>
            </a:prstGeom>
            <a:noFill/>
            <a:ln w="12700" cap="flat" cmpd="sng">
              <a:solidFill>
                <a:srgbClr val="8E8A85"/>
              </a:solidFill>
              <a:prstDash val="solid"/>
              <a:miter lim="800000"/>
              <a:headEnd type="none" w="sm" len="sm"/>
              <a:tailEnd type="none" w="sm" len="sm"/>
            </a:ln>
          </p:spPr>
        </p:cxnSp>
        <p:cxnSp>
          <p:nvCxnSpPr>
            <p:cNvPr id="806" name="Google Shape;806;p116"/>
            <p:cNvCxnSpPr/>
            <p:nvPr/>
          </p:nvCxnSpPr>
          <p:spPr>
            <a:xfrm rot="10800000">
              <a:off x="6085226" y="1512675"/>
              <a:ext cx="0" cy="4307100"/>
            </a:xfrm>
            <a:prstGeom prst="straightConnector1">
              <a:avLst/>
            </a:prstGeom>
            <a:noFill/>
            <a:ln w="12700" cap="flat" cmpd="sng">
              <a:solidFill>
                <a:srgbClr val="8E8A85"/>
              </a:solidFill>
              <a:prstDash val="solid"/>
              <a:miter lim="800000"/>
              <a:headEnd type="none" w="sm" len="sm"/>
              <a:tailEnd type="none" w="sm" len="sm"/>
            </a:ln>
          </p:spPr>
        </p:cxnSp>
        <p:cxnSp>
          <p:nvCxnSpPr>
            <p:cNvPr id="807" name="Google Shape;807;p116"/>
            <p:cNvCxnSpPr/>
            <p:nvPr/>
          </p:nvCxnSpPr>
          <p:spPr>
            <a:xfrm rot="10800000">
              <a:off x="4233256" y="1512675"/>
              <a:ext cx="0" cy="4307100"/>
            </a:xfrm>
            <a:prstGeom prst="straightConnector1">
              <a:avLst/>
            </a:prstGeom>
            <a:noFill/>
            <a:ln w="12700" cap="flat" cmpd="sng">
              <a:solidFill>
                <a:srgbClr val="8E8A85"/>
              </a:solidFill>
              <a:prstDash val="solid"/>
              <a:miter lim="800000"/>
              <a:headEnd type="none" w="sm" len="sm"/>
              <a:tailEnd type="none" w="sm" len="sm"/>
            </a:ln>
          </p:spPr>
        </p:cxnSp>
        <p:cxnSp>
          <p:nvCxnSpPr>
            <p:cNvPr id="808" name="Google Shape;808;p116"/>
            <p:cNvCxnSpPr/>
            <p:nvPr/>
          </p:nvCxnSpPr>
          <p:spPr>
            <a:xfrm rot="10800000">
              <a:off x="7937196" y="1512675"/>
              <a:ext cx="0" cy="4307100"/>
            </a:xfrm>
            <a:prstGeom prst="straightConnector1">
              <a:avLst/>
            </a:prstGeom>
            <a:noFill/>
            <a:ln w="12700" cap="flat" cmpd="sng">
              <a:solidFill>
                <a:srgbClr val="8E8A85"/>
              </a:solidFill>
              <a:prstDash val="solid"/>
              <a:miter lim="800000"/>
              <a:headEnd type="none" w="sm" len="sm"/>
              <a:tailEnd type="none" w="sm" len="sm"/>
            </a:ln>
          </p:spPr>
        </p:cxnSp>
        <p:cxnSp>
          <p:nvCxnSpPr>
            <p:cNvPr id="809" name="Google Shape;809;p116"/>
            <p:cNvCxnSpPr/>
            <p:nvPr/>
          </p:nvCxnSpPr>
          <p:spPr>
            <a:xfrm rot="10800000">
              <a:off x="11641138" y="1512675"/>
              <a:ext cx="0" cy="4307100"/>
            </a:xfrm>
            <a:prstGeom prst="straightConnector1">
              <a:avLst/>
            </a:prstGeom>
            <a:noFill/>
            <a:ln w="12700" cap="flat" cmpd="sng">
              <a:solidFill>
                <a:srgbClr val="8E8A85"/>
              </a:solidFill>
              <a:prstDash val="solid"/>
              <a:miter lim="800000"/>
              <a:headEnd type="none" w="sm" len="sm"/>
              <a:tailEnd type="none" w="sm" len="sm"/>
            </a:ln>
          </p:spPr>
        </p:cxnSp>
        <p:cxnSp>
          <p:nvCxnSpPr>
            <p:cNvPr id="810" name="Google Shape;810;p116"/>
            <p:cNvCxnSpPr/>
            <p:nvPr/>
          </p:nvCxnSpPr>
          <p:spPr>
            <a:xfrm rot="10800000">
              <a:off x="9789166" y="1512675"/>
              <a:ext cx="0" cy="4307100"/>
            </a:xfrm>
            <a:prstGeom prst="straightConnector1">
              <a:avLst/>
            </a:prstGeom>
            <a:noFill/>
            <a:ln w="12700" cap="flat" cmpd="sng">
              <a:solidFill>
                <a:srgbClr val="8E8A85"/>
              </a:solidFill>
              <a:prstDash val="solid"/>
              <a:miter lim="800000"/>
              <a:headEnd type="none" w="sm" len="sm"/>
              <a:tailEnd type="none" w="sm" len="sm"/>
            </a:ln>
          </p:spPr>
        </p:cxnSp>
      </p:grpSp>
      <p:sp>
        <p:nvSpPr>
          <p:cNvPr id="811" name="Google Shape;811;p116"/>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12" name="Google Shape;812;p116"/>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13" name="Google Shape;813;p116"/>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814" name="Google Shape;814;p116"/>
          <p:cNvSpPr txBox="1">
            <a:spLocks noGrp="1"/>
          </p:cNvSpPr>
          <p:nvPr>
            <p:ph type="title" idx="2"/>
          </p:nvPr>
        </p:nvSpPr>
        <p:spPr>
          <a:xfrm>
            <a:off x="409575" y="4012200"/>
            <a:ext cx="1364100" cy="231900"/>
          </a:xfrm>
          <a:prstGeom prst="rect">
            <a:avLst/>
          </a:prstGeom>
          <a:noFill/>
          <a:ln>
            <a:noFill/>
          </a:ln>
        </p:spPr>
        <p:txBody>
          <a:bodyPr spcFirstLastPara="1" wrap="square" lIns="36000" tIns="18000" rIns="36000" bIns="18000" anchor="b" anchorCtr="0">
            <a:normAutofit/>
          </a:bodyPr>
          <a:lstStyle>
            <a:lvl1pPr lvl="0" algn="ctr">
              <a:lnSpc>
                <a:spcPct val="110000"/>
              </a:lnSpc>
              <a:spcBef>
                <a:spcPts val="0"/>
              </a:spcBef>
              <a:spcAft>
                <a:spcPts val="0"/>
              </a:spcAft>
              <a:buSzPts val="1100"/>
              <a:buNone/>
              <a:defRPr sz="11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a:endParaRPr/>
          </a:p>
        </p:txBody>
      </p:sp>
      <p:sp>
        <p:nvSpPr>
          <p:cNvPr id="815" name="Google Shape;815;p116"/>
          <p:cNvSpPr txBox="1">
            <a:spLocks noGrp="1"/>
          </p:cNvSpPr>
          <p:nvPr>
            <p:ph type="title" idx="3"/>
          </p:nvPr>
        </p:nvSpPr>
        <p:spPr>
          <a:xfrm>
            <a:off x="1773675" y="4012200"/>
            <a:ext cx="1401300" cy="231900"/>
          </a:xfrm>
          <a:prstGeom prst="rect">
            <a:avLst/>
          </a:prstGeom>
          <a:noFill/>
          <a:ln>
            <a:noFill/>
          </a:ln>
        </p:spPr>
        <p:txBody>
          <a:bodyPr spcFirstLastPara="1" wrap="square" lIns="36000" tIns="18000" rIns="36000" bIns="18000" anchor="b" anchorCtr="0">
            <a:normAutofit/>
          </a:bodyPr>
          <a:lstStyle>
            <a:lvl1pPr lvl="0" algn="ctr">
              <a:lnSpc>
                <a:spcPct val="110000"/>
              </a:lnSpc>
              <a:spcBef>
                <a:spcPts val="0"/>
              </a:spcBef>
              <a:spcAft>
                <a:spcPts val="0"/>
              </a:spcAft>
              <a:buSzPts val="1100"/>
              <a:buNone/>
              <a:defRPr sz="11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a:endParaRPr/>
          </a:p>
        </p:txBody>
      </p:sp>
      <p:sp>
        <p:nvSpPr>
          <p:cNvPr id="816" name="Google Shape;816;p116"/>
          <p:cNvSpPr txBox="1">
            <a:spLocks noGrp="1"/>
          </p:cNvSpPr>
          <p:nvPr>
            <p:ph type="title" idx="4"/>
          </p:nvPr>
        </p:nvSpPr>
        <p:spPr>
          <a:xfrm>
            <a:off x="3181213" y="4012200"/>
            <a:ext cx="1364100" cy="231900"/>
          </a:xfrm>
          <a:prstGeom prst="rect">
            <a:avLst/>
          </a:prstGeom>
          <a:noFill/>
          <a:ln>
            <a:noFill/>
          </a:ln>
        </p:spPr>
        <p:txBody>
          <a:bodyPr spcFirstLastPara="1" wrap="square" lIns="36000" tIns="18000" rIns="36000" bIns="18000" anchor="b" anchorCtr="0">
            <a:normAutofit/>
          </a:bodyPr>
          <a:lstStyle>
            <a:lvl1pPr lvl="0" algn="ctr">
              <a:lnSpc>
                <a:spcPct val="110000"/>
              </a:lnSpc>
              <a:spcBef>
                <a:spcPts val="0"/>
              </a:spcBef>
              <a:spcAft>
                <a:spcPts val="0"/>
              </a:spcAft>
              <a:buSzPts val="1100"/>
              <a:buNone/>
              <a:defRPr sz="11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a:endParaRPr/>
          </a:p>
        </p:txBody>
      </p:sp>
      <p:sp>
        <p:nvSpPr>
          <p:cNvPr id="817" name="Google Shape;817;p116"/>
          <p:cNvSpPr txBox="1">
            <a:spLocks noGrp="1"/>
          </p:cNvSpPr>
          <p:nvPr>
            <p:ph type="title" idx="5"/>
          </p:nvPr>
        </p:nvSpPr>
        <p:spPr>
          <a:xfrm>
            <a:off x="4545313" y="4012200"/>
            <a:ext cx="1401300" cy="231900"/>
          </a:xfrm>
          <a:prstGeom prst="rect">
            <a:avLst/>
          </a:prstGeom>
          <a:noFill/>
          <a:ln>
            <a:noFill/>
          </a:ln>
        </p:spPr>
        <p:txBody>
          <a:bodyPr spcFirstLastPara="1" wrap="square" lIns="36000" tIns="18000" rIns="36000" bIns="18000" anchor="b" anchorCtr="0">
            <a:normAutofit/>
          </a:bodyPr>
          <a:lstStyle>
            <a:lvl1pPr lvl="0" algn="ctr">
              <a:lnSpc>
                <a:spcPct val="110000"/>
              </a:lnSpc>
              <a:spcBef>
                <a:spcPts val="0"/>
              </a:spcBef>
              <a:spcAft>
                <a:spcPts val="0"/>
              </a:spcAft>
              <a:buSzPts val="1100"/>
              <a:buNone/>
              <a:defRPr sz="11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a:endParaRPr/>
          </a:p>
        </p:txBody>
      </p:sp>
      <p:sp>
        <p:nvSpPr>
          <p:cNvPr id="818" name="Google Shape;818;p116"/>
          <p:cNvSpPr txBox="1">
            <a:spLocks noGrp="1"/>
          </p:cNvSpPr>
          <p:nvPr>
            <p:ph type="title" idx="6"/>
          </p:nvPr>
        </p:nvSpPr>
        <p:spPr>
          <a:xfrm>
            <a:off x="5952863" y="4012200"/>
            <a:ext cx="1364100" cy="231900"/>
          </a:xfrm>
          <a:prstGeom prst="rect">
            <a:avLst/>
          </a:prstGeom>
          <a:noFill/>
          <a:ln>
            <a:noFill/>
          </a:ln>
        </p:spPr>
        <p:txBody>
          <a:bodyPr spcFirstLastPara="1" wrap="square" lIns="36000" tIns="18000" rIns="36000" bIns="18000" anchor="b" anchorCtr="0">
            <a:normAutofit/>
          </a:bodyPr>
          <a:lstStyle>
            <a:lvl1pPr lvl="0" algn="ctr">
              <a:lnSpc>
                <a:spcPct val="110000"/>
              </a:lnSpc>
              <a:spcBef>
                <a:spcPts val="0"/>
              </a:spcBef>
              <a:spcAft>
                <a:spcPts val="0"/>
              </a:spcAft>
              <a:buSzPts val="1100"/>
              <a:buNone/>
              <a:defRPr sz="11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a:endParaRPr/>
          </a:p>
        </p:txBody>
      </p:sp>
      <p:sp>
        <p:nvSpPr>
          <p:cNvPr id="819" name="Google Shape;819;p116"/>
          <p:cNvSpPr txBox="1">
            <a:spLocks noGrp="1"/>
          </p:cNvSpPr>
          <p:nvPr>
            <p:ph type="title" idx="7"/>
          </p:nvPr>
        </p:nvSpPr>
        <p:spPr>
          <a:xfrm>
            <a:off x="7316963" y="4012200"/>
            <a:ext cx="1401300" cy="231900"/>
          </a:xfrm>
          <a:prstGeom prst="rect">
            <a:avLst/>
          </a:prstGeom>
          <a:noFill/>
          <a:ln>
            <a:noFill/>
          </a:ln>
        </p:spPr>
        <p:txBody>
          <a:bodyPr spcFirstLastPara="1" wrap="square" lIns="36000" tIns="18000" rIns="36000" bIns="18000" anchor="b" anchorCtr="0">
            <a:normAutofit/>
          </a:bodyPr>
          <a:lstStyle>
            <a:lvl1pPr lvl="0" algn="ctr">
              <a:lnSpc>
                <a:spcPct val="110000"/>
              </a:lnSpc>
              <a:spcBef>
                <a:spcPts val="0"/>
              </a:spcBef>
              <a:spcAft>
                <a:spcPts val="0"/>
              </a:spcAft>
              <a:buSzPts val="1100"/>
              <a:buNone/>
              <a:defRPr sz="1100"/>
            </a:lvl1pPr>
            <a:lvl2pPr lvl="1" algn="ctr">
              <a:lnSpc>
                <a:spcPct val="100000"/>
              </a:lnSpc>
              <a:spcBef>
                <a:spcPts val="0"/>
              </a:spcBef>
              <a:spcAft>
                <a:spcPts val="0"/>
              </a:spcAft>
              <a:buSzPts val="900"/>
              <a:buNone/>
              <a:defRPr sz="900"/>
            </a:lvl2pPr>
            <a:lvl3pPr lvl="2" algn="ctr">
              <a:lnSpc>
                <a:spcPct val="100000"/>
              </a:lnSpc>
              <a:spcBef>
                <a:spcPts val="0"/>
              </a:spcBef>
              <a:spcAft>
                <a:spcPts val="0"/>
              </a:spcAft>
              <a:buSzPts val="900"/>
              <a:buNone/>
              <a:defRPr sz="900"/>
            </a:lvl3pPr>
            <a:lvl4pPr lvl="3" algn="ctr">
              <a:lnSpc>
                <a:spcPct val="100000"/>
              </a:lnSpc>
              <a:spcBef>
                <a:spcPts val="0"/>
              </a:spcBef>
              <a:spcAft>
                <a:spcPts val="0"/>
              </a:spcAft>
              <a:buSzPts val="900"/>
              <a:buNone/>
              <a:defRPr sz="900"/>
            </a:lvl4pPr>
            <a:lvl5pPr lvl="4" algn="ctr">
              <a:lnSpc>
                <a:spcPct val="100000"/>
              </a:lnSpc>
              <a:spcBef>
                <a:spcPts val="0"/>
              </a:spcBef>
              <a:spcAft>
                <a:spcPts val="0"/>
              </a:spcAft>
              <a:buSzPts val="900"/>
              <a:buNone/>
              <a:defRPr sz="900"/>
            </a:lvl5pPr>
            <a:lvl6pPr lvl="5" algn="ctr">
              <a:lnSpc>
                <a:spcPct val="100000"/>
              </a:lnSpc>
              <a:spcBef>
                <a:spcPts val="0"/>
              </a:spcBef>
              <a:spcAft>
                <a:spcPts val="0"/>
              </a:spcAft>
              <a:buSzPts val="900"/>
              <a:buNone/>
              <a:defRPr sz="900"/>
            </a:lvl6pPr>
            <a:lvl7pPr lvl="6" algn="ctr">
              <a:lnSpc>
                <a:spcPct val="100000"/>
              </a:lnSpc>
              <a:spcBef>
                <a:spcPts val="0"/>
              </a:spcBef>
              <a:spcAft>
                <a:spcPts val="0"/>
              </a:spcAft>
              <a:buSzPts val="900"/>
              <a:buNone/>
              <a:defRPr sz="900"/>
            </a:lvl7pPr>
            <a:lvl8pPr lvl="7" algn="ctr">
              <a:lnSpc>
                <a:spcPct val="100000"/>
              </a:lnSpc>
              <a:spcBef>
                <a:spcPts val="0"/>
              </a:spcBef>
              <a:spcAft>
                <a:spcPts val="0"/>
              </a:spcAft>
              <a:buSzPts val="900"/>
              <a:buNone/>
              <a:defRPr sz="900"/>
            </a:lvl8pPr>
            <a:lvl9pPr lvl="8" algn="ctr">
              <a:lnSpc>
                <a:spcPct val="100000"/>
              </a:lnSpc>
              <a:spcBef>
                <a:spcPts val="0"/>
              </a:spcBef>
              <a:spcAft>
                <a:spcPts val="0"/>
              </a:spcAft>
              <a:buSzPts val="900"/>
              <a:buNone/>
              <a:defRPr sz="90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3.1 Chart_one">
  <p:cSld name="Chart_one">
    <p:bg>
      <p:bgPr>
        <a:solidFill>
          <a:schemeClr val="lt1"/>
        </a:solidFill>
        <a:effectLst/>
      </p:bgPr>
    </p:bg>
    <p:spTree>
      <p:nvGrpSpPr>
        <p:cNvPr id="1" name="Shape 820"/>
        <p:cNvGrpSpPr/>
        <p:nvPr/>
      </p:nvGrpSpPr>
      <p:grpSpPr>
        <a:xfrm>
          <a:off x="0" y="0"/>
          <a:ext cx="0" cy="0"/>
          <a:chOff x="0" y="0"/>
          <a:chExt cx="0" cy="0"/>
        </a:xfrm>
      </p:grpSpPr>
      <p:sp>
        <p:nvSpPr>
          <p:cNvPr id="821" name="Google Shape;821;p117"/>
          <p:cNvSpPr/>
          <p:nvPr/>
        </p:nvSpPr>
        <p:spPr>
          <a:xfrm>
            <a:off x="3257466" y="204788"/>
            <a:ext cx="5684758" cy="4733925"/>
          </a:xfrm>
          <a:custGeom>
            <a:avLst/>
            <a:gdLst/>
            <a:ahLst/>
            <a:cxnLst/>
            <a:rect l="l" t="t" r="r" b="b"/>
            <a:pathLst>
              <a:path w="15159355" h="12623800" extrusionOk="0">
                <a:moveTo>
                  <a:pt x="14956155" y="0"/>
                </a:moveTo>
                <a:cubicBezTo>
                  <a:pt x="15068379" y="0"/>
                  <a:pt x="15159355" y="90976"/>
                  <a:pt x="15159355" y="203200"/>
                </a:cubicBezTo>
                <a:lnTo>
                  <a:pt x="15159355" y="12420600"/>
                </a:lnTo>
                <a:cubicBezTo>
                  <a:pt x="15159355" y="12532824"/>
                  <a:pt x="15068379" y="12623800"/>
                  <a:pt x="14956155" y="12623800"/>
                </a:cubicBezTo>
                <a:lnTo>
                  <a:pt x="203200" y="12623800"/>
                </a:lnTo>
                <a:cubicBezTo>
                  <a:pt x="90976" y="12623800"/>
                  <a:pt x="0" y="12532824"/>
                  <a:pt x="0" y="12420600"/>
                </a:cubicBezTo>
                <a:lnTo>
                  <a:pt x="0" y="203200"/>
                </a:lnTo>
                <a:cubicBezTo>
                  <a:pt x="0" y="90976"/>
                  <a:pt x="90976" y="0"/>
                  <a:pt x="203200"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22" name="Google Shape;822;p117"/>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23" name="Google Shape;823;p117"/>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24" name="Google Shape;824;p117"/>
          <p:cNvSpPr txBox="1">
            <a:spLocks noGrp="1"/>
          </p:cNvSpPr>
          <p:nvPr>
            <p:ph type="title"/>
          </p:nvPr>
        </p:nvSpPr>
        <p:spPr>
          <a:xfrm>
            <a:off x="409575" y="411956"/>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25" name="Google Shape;825;p117"/>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826" name="Google Shape;826;p117"/>
          <p:cNvSpPr txBox="1">
            <a:spLocks noGrp="1"/>
          </p:cNvSpPr>
          <p:nvPr>
            <p:ph type="body" idx="2"/>
          </p:nvPr>
        </p:nvSpPr>
        <p:spPr>
          <a:xfrm>
            <a:off x="409575" y="1143000"/>
            <a:ext cx="2622000" cy="30492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800"/>
              </a:spcBef>
              <a:spcAft>
                <a:spcPts val="0"/>
              </a:spcAft>
              <a:buClr>
                <a:schemeClr val="dk1"/>
              </a:buClr>
              <a:buSzPts val="1100"/>
              <a:buNone/>
              <a:defRPr>
                <a:solidFill>
                  <a:schemeClr val="dk1"/>
                </a:solidFill>
              </a:defRPr>
            </a:lvl1pPr>
            <a:lvl2pPr marL="914400" lvl="1" indent="-298450" algn="l">
              <a:lnSpc>
                <a:spcPct val="120000"/>
              </a:lnSpc>
              <a:spcBef>
                <a:spcPts val="400"/>
              </a:spcBef>
              <a:spcAft>
                <a:spcPts val="0"/>
              </a:spcAft>
              <a:buClr>
                <a:schemeClr val="dk1"/>
              </a:buClr>
              <a:buSzPts val="1100"/>
              <a:buChar char="•"/>
              <a:defRPr>
                <a:solidFill>
                  <a:schemeClr val="dk1"/>
                </a:solidFill>
              </a:defRPr>
            </a:lvl2pPr>
            <a:lvl3pPr marL="1371600" lvl="2" indent="-298450" algn="l">
              <a:lnSpc>
                <a:spcPct val="120000"/>
              </a:lnSpc>
              <a:spcBef>
                <a:spcPts val="400"/>
              </a:spcBef>
              <a:spcAft>
                <a:spcPts val="0"/>
              </a:spcAft>
              <a:buClr>
                <a:schemeClr val="dk1"/>
              </a:buClr>
              <a:buSzPts val="1100"/>
              <a:buChar char="−"/>
              <a:defRPr>
                <a:solidFill>
                  <a:schemeClr val="dk1"/>
                </a:solidFill>
              </a:defRPr>
            </a:lvl3pPr>
            <a:lvl4pPr marL="1828800" lvl="3" indent="-298450" algn="l">
              <a:lnSpc>
                <a:spcPct val="120000"/>
              </a:lnSpc>
              <a:spcBef>
                <a:spcPts val="400"/>
              </a:spcBef>
              <a:spcAft>
                <a:spcPts val="0"/>
              </a:spcAft>
              <a:buClr>
                <a:schemeClr val="dk1"/>
              </a:buClr>
              <a:buSzPts val="1100"/>
              <a:buChar char="−"/>
              <a:defRPr>
                <a:solidFill>
                  <a:schemeClr val="dk1"/>
                </a:solidFill>
              </a:defRPr>
            </a:lvl4pPr>
            <a:lvl5pPr marL="2286000" lvl="4" indent="-298450" algn="l">
              <a:lnSpc>
                <a:spcPct val="120000"/>
              </a:lnSpc>
              <a:spcBef>
                <a:spcPts val="400"/>
              </a:spcBef>
              <a:spcAft>
                <a:spcPts val="0"/>
              </a:spcAft>
              <a:buClr>
                <a:schemeClr val="dk1"/>
              </a:buClr>
              <a:buSzPts val="11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827" name="Google Shape;827;p117"/>
          <p:cNvSpPr txBox="1">
            <a:spLocks noGrp="1"/>
          </p:cNvSpPr>
          <p:nvPr>
            <p:ph type="title" idx="3"/>
          </p:nvPr>
        </p:nvSpPr>
        <p:spPr>
          <a:xfrm>
            <a:off x="3478050" y="411894"/>
            <a:ext cx="26220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3.2 Chart_two_calm white">
  <p:cSld name="Chart_two_calm white">
    <p:bg>
      <p:bgPr>
        <a:solidFill>
          <a:schemeClr val="lt2"/>
        </a:solidFill>
        <a:effectLst/>
      </p:bgPr>
    </p:bg>
    <p:spTree>
      <p:nvGrpSpPr>
        <p:cNvPr id="1" name="Shape 828"/>
        <p:cNvGrpSpPr/>
        <p:nvPr/>
      </p:nvGrpSpPr>
      <p:grpSpPr>
        <a:xfrm>
          <a:off x="0" y="0"/>
          <a:ext cx="0" cy="0"/>
          <a:chOff x="0" y="0"/>
          <a:chExt cx="0" cy="0"/>
        </a:xfrm>
      </p:grpSpPr>
      <p:grpSp>
        <p:nvGrpSpPr>
          <p:cNvPr id="829" name="Google Shape;829;p118"/>
          <p:cNvGrpSpPr/>
          <p:nvPr/>
        </p:nvGrpSpPr>
        <p:grpSpPr>
          <a:xfrm>
            <a:off x="413468" y="1178823"/>
            <a:ext cx="8339042" cy="3015948"/>
            <a:chOff x="1102582" y="2561971"/>
            <a:chExt cx="22237446" cy="8042529"/>
          </a:xfrm>
        </p:grpSpPr>
        <p:sp>
          <p:nvSpPr>
            <p:cNvPr id="830" name="Google Shape;830;p118"/>
            <p:cNvSpPr/>
            <p:nvPr/>
          </p:nvSpPr>
          <p:spPr>
            <a:xfrm>
              <a:off x="1102582" y="2561971"/>
              <a:ext cx="10831322" cy="8042529"/>
            </a:xfrm>
            <a:custGeom>
              <a:avLst/>
              <a:gdLst/>
              <a:ahLst/>
              <a:cxnLst/>
              <a:rect l="l" t="t" r="r" b="b"/>
              <a:pathLst>
                <a:path w="10831322" h="8042529" extrusionOk="0">
                  <a:moveTo>
                    <a:pt x="10374122" y="0"/>
                  </a:moveTo>
                  <a:cubicBezTo>
                    <a:pt x="10626627" y="0"/>
                    <a:pt x="10831322" y="204695"/>
                    <a:pt x="10831322" y="457200"/>
                  </a:cubicBezTo>
                  <a:lnTo>
                    <a:pt x="10831322" y="7585329"/>
                  </a:lnTo>
                  <a:cubicBezTo>
                    <a:pt x="10831322" y="7837834"/>
                    <a:pt x="10626627" y="8042529"/>
                    <a:pt x="10374122" y="8042529"/>
                  </a:cubicBezTo>
                  <a:lnTo>
                    <a:pt x="457200" y="8042529"/>
                  </a:lnTo>
                  <a:cubicBezTo>
                    <a:pt x="204695" y="8042529"/>
                    <a:pt x="0" y="7837834"/>
                    <a:pt x="0" y="7585329"/>
                  </a:cubicBezTo>
                  <a:lnTo>
                    <a:pt x="0" y="457200"/>
                  </a:lnTo>
                  <a:cubicBezTo>
                    <a:pt x="0" y="204695"/>
                    <a:pt x="204695" y="0"/>
                    <a:pt x="457200" y="0"/>
                  </a:cubicBezTo>
                  <a:close/>
                </a:path>
              </a:pathLst>
            </a:custGeom>
            <a:solidFill>
              <a:schemeClr val="l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31" name="Google Shape;831;p118"/>
            <p:cNvSpPr/>
            <p:nvPr/>
          </p:nvSpPr>
          <p:spPr>
            <a:xfrm>
              <a:off x="12508706" y="2561971"/>
              <a:ext cx="10831322" cy="8042529"/>
            </a:xfrm>
            <a:custGeom>
              <a:avLst/>
              <a:gdLst/>
              <a:ahLst/>
              <a:cxnLst/>
              <a:rect l="l" t="t" r="r" b="b"/>
              <a:pathLst>
                <a:path w="10831322" h="8042529" extrusionOk="0">
                  <a:moveTo>
                    <a:pt x="10374122" y="0"/>
                  </a:moveTo>
                  <a:cubicBezTo>
                    <a:pt x="10626626" y="0"/>
                    <a:pt x="10831322" y="204695"/>
                    <a:pt x="10831322" y="457200"/>
                  </a:cubicBezTo>
                  <a:lnTo>
                    <a:pt x="10831322" y="7585329"/>
                  </a:lnTo>
                  <a:cubicBezTo>
                    <a:pt x="10831322" y="7837834"/>
                    <a:pt x="10626626" y="8042529"/>
                    <a:pt x="10374122" y="8042529"/>
                  </a:cubicBezTo>
                  <a:lnTo>
                    <a:pt x="457200" y="8042529"/>
                  </a:lnTo>
                  <a:cubicBezTo>
                    <a:pt x="204695" y="8042529"/>
                    <a:pt x="0" y="7837834"/>
                    <a:pt x="0" y="7585329"/>
                  </a:cubicBezTo>
                  <a:lnTo>
                    <a:pt x="0" y="457200"/>
                  </a:lnTo>
                  <a:cubicBezTo>
                    <a:pt x="0" y="204695"/>
                    <a:pt x="204695" y="0"/>
                    <a:pt x="457200" y="0"/>
                  </a:cubicBezTo>
                  <a:close/>
                </a:path>
              </a:pathLst>
            </a:custGeom>
            <a:solidFill>
              <a:schemeClr val="lt1"/>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832" name="Google Shape;832;p11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33" name="Google Shape;833;p118"/>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34" name="Google Shape;834;p118"/>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35" name="Google Shape;835;p118"/>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836" name="Google Shape;836;p118"/>
          <p:cNvSpPr txBox="1">
            <a:spLocks noGrp="1"/>
          </p:cNvSpPr>
          <p:nvPr>
            <p:ph type="title" idx="2"/>
          </p:nvPr>
        </p:nvSpPr>
        <p:spPr>
          <a:xfrm>
            <a:off x="562550" y="1296225"/>
            <a:ext cx="25833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900"/>
              <a:buFont typeface="Manrope"/>
              <a:buNone/>
              <a:defRPr sz="9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37" name="Google Shape;837;p118"/>
          <p:cNvSpPr txBox="1">
            <a:spLocks noGrp="1"/>
          </p:cNvSpPr>
          <p:nvPr>
            <p:ph type="title" idx="3"/>
          </p:nvPr>
        </p:nvSpPr>
        <p:spPr>
          <a:xfrm>
            <a:off x="4834500" y="1296225"/>
            <a:ext cx="25833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900"/>
              <a:buFont typeface="Manrope"/>
              <a:buNone/>
              <a:defRPr sz="9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3.2 Chart_two_white">
  <p:cSld name="Chart_two_white">
    <p:bg>
      <p:bgPr>
        <a:solidFill>
          <a:schemeClr val="lt1"/>
        </a:solidFill>
        <a:effectLst/>
      </p:bgPr>
    </p:bg>
    <p:spTree>
      <p:nvGrpSpPr>
        <p:cNvPr id="1" name="Shape 838"/>
        <p:cNvGrpSpPr/>
        <p:nvPr/>
      </p:nvGrpSpPr>
      <p:grpSpPr>
        <a:xfrm>
          <a:off x="0" y="0"/>
          <a:ext cx="0" cy="0"/>
          <a:chOff x="0" y="0"/>
          <a:chExt cx="0" cy="0"/>
        </a:xfrm>
      </p:grpSpPr>
      <p:grpSp>
        <p:nvGrpSpPr>
          <p:cNvPr id="839" name="Google Shape;839;p119"/>
          <p:cNvGrpSpPr/>
          <p:nvPr/>
        </p:nvGrpSpPr>
        <p:grpSpPr>
          <a:xfrm>
            <a:off x="413468" y="1178823"/>
            <a:ext cx="8339042" cy="3015948"/>
            <a:chOff x="1102582" y="2561971"/>
            <a:chExt cx="22237446" cy="8042529"/>
          </a:xfrm>
        </p:grpSpPr>
        <p:sp>
          <p:nvSpPr>
            <p:cNvPr id="840" name="Google Shape;840;p119"/>
            <p:cNvSpPr/>
            <p:nvPr/>
          </p:nvSpPr>
          <p:spPr>
            <a:xfrm>
              <a:off x="1102582" y="2561971"/>
              <a:ext cx="10831322" cy="8042529"/>
            </a:xfrm>
            <a:custGeom>
              <a:avLst/>
              <a:gdLst/>
              <a:ahLst/>
              <a:cxnLst/>
              <a:rect l="l" t="t" r="r" b="b"/>
              <a:pathLst>
                <a:path w="10831322" h="8042529" extrusionOk="0">
                  <a:moveTo>
                    <a:pt x="10374122" y="0"/>
                  </a:moveTo>
                  <a:cubicBezTo>
                    <a:pt x="10626627" y="0"/>
                    <a:pt x="10831322" y="204695"/>
                    <a:pt x="10831322" y="457200"/>
                  </a:cubicBezTo>
                  <a:lnTo>
                    <a:pt x="10831322" y="7585329"/>
                  </a:lnTo>
                  <a:cubicBezTo>
                    <a:pt x="10831322" y="7837834"/>
                    <a:pt x="10626627" y="8042529"/>
                    <a:pt x="10374122" y="8042529"/>
                  </a:cubicBezTo>
                  <a:lnTo>
                    <a:pt x="457200" y="8042529"/>
                  </a:lnTo>
                  <a:cubicBezTo>
                    <a:pt x="204695" y="8042529"/>
                    <a:pt x="0" y="7837834"/>
                    <a:pt x="0" y="7585329"/>
                  </a:cubicBezTo>
                  <a:lnTo>
                    <a:pt x="0" y="457200"/>
                  </a:lnTo>
                  <a:cubicBezTo>
                    <a:pt x="0" y="204695"/>
                    <a:pt x="204695" y="0"/>
                    <a:pt x="457200"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41" name="Google Shape;841;p119"/>
            <p:cNvSpPr/>
            <p:nvPr/>
          </p:nvSpPr>
          <p:spPr>
            <a:xfrm>
              <a:off x="12508706" y="2561971"/>
              <a:ext cx="10831322" cy="8042529"/>
            </a:xfrm>
            <a:custGeom>
              <a:avLst/>
              <a:gdLst/>
              <a:ahLst/>
              <a:cxnLst/>
              <a:rect l="l" t="t" r="r" b="b"/>
              <a:pathLst>
                <a:path w="10831322" h="8042529" extrusionOk="0">
                  <a:moveTo>
                    <a:pt x="10374122" y="0"/>
                  </a:moveTo>
                  <a:cubicBezTo>
                    <a:pt x="10626626" y="0"/>
                    <a:pt x="10831322" y="204695"/>
                    <a:pt x="10831322" y="457200"/>
                  </a:cubicBezTo>
                  <a:lnTo>
                    <a:pt x="10831322" y="7585329"/>
                  </a:lnTo>
                  <a:cubicBezTo>
                    <a:pt x="10831322" y="7837834"/>
                    <a:pt x="10626626" y="8042529"/>
                    <a:pt x="10374122" y="8042529"/>
                  </a:cubicBezTo>
                  <a:lnTo>
                    <a:pt x="457200" y="8042529"/>
                  </a:lnTo>
                  <a:cubicBezTo>
                    <a:pt x="204695" y="8042529"/>
                    <a:pt x="0" y="7837834"/>
                    <a:pt x="0" y="7585329"/>
                  </a:cubicBezTo>
                  <a:lnTo>
                    <a:pt x="0" y="457200"/>
                  </a:lnTo>
                  <a:cubicBezTo>
                    <a:pt x="0" y="204695"/>
                    <a:pt x="204695" y="0"/>
                    <a:pt x="457200" y="0"/>
                  </a:cubicBezTo>
                  <a:close/>
                </a:path>
              </a:pathLst>
            </a:custGeom>
            <a:solidFill>
              <a:schemeClr val="lt2"/>
            </a:solidFill>
            <a:ln>
              <a:noFill/>
            </a:ln>
          </p:spPr>
          <p:txBody>
            <a:bodyPr spcFirstLastPara="1" wrap="square" lIns="34275" tIns="17150" rIns="34275" bIns="171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842" name="Google Shape;842;p119"/>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43" name="Google Shape;843;p119"/>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44" name="Google Shape;844;p119"/>
          <p:cNvSpPr txBox="1">
            <a:spLocks noGrp="1"/>
          </p:cNvSpPr>
          <p:nvPr>
            <p:ph type="title"/>
          </p:nvPr>
        </p:nvSpPr>
        <p:spPr>
          <a:xfrm>
            <a:off x="409575" y="411956"/>
            <a:ext cx="47604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1400"/>
              <a:buFont typeface="Manrope"/>
              <a:buNone/>
              <a:defRPr sz="14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45" name="Google Shape;845;p119"/>
          <p:cNvSpPr txBox="1">
            <a:spLocks noGrp="1"/>
          </p:cNvSpPr>
          <p:nvPr>
            <p:ph type="subTitle" idx="1"/>
          </p:nvPr>
        </p:nvSpPr>
        <p:spPr>
          <a:xfrm>
            <a:off x="420000" y="677925"/>
            <a:ext cx="2485200" cy="256200"/>
          </a:xfrm>
          <a:prstGeom prst="rect">
            <a:avLst/>
          </a:prstGeom>
          <a:noFill/>
          <a:ln>
            <a:noFill/>
          </a:ln>
        </p:spPr>
        <p:txBody>
          <a:bodyPr spcFirstLastPara="1" wrap="square" lIns="0" tIns="0" rIns="0" bIns="0" anchor="t" anchorCtr="0">
            <a:noAutofit/>
          </a:bodyPr>
          <a:lstStyle>
            <a:lvl1pPr lvl="0" algn="l">
              <a:lnSpc>
                <a:spcPct val="120000"/>
              </a:lnSpc>
              <a:spcBef>
                <a:spcPts val="800"/>
              </a:spcBef>
              <a:spcAft>
                <a:spcPts val="0"/>
              </a:spcAft>
              <a:buSzPts val="1100"/>
              <a:buNone/>
              <a:defRPr/>
            </a:lvl1pPr>
            <a:lvl2pPr lvl="1" algn="l">
              <a:lnSpc>
                <a:spcPct val="120000"/>
              </a:lnSpc>
              <a:spcBef>
                <a:spcPts val="400"/>
              </a:spcBef>
              <a:spcAft>
                <a:spcPts val="0"/>
              </a:spcAft>
              <a:buSzPts val="1100"/>
              <a:buNone/>
              <a:defRPr/>
            </a:lvl2pPr>
            <a:lvl3pPr lvl="2" algn="l">
              <a:lnSpc>
                <a:spcPct val="120000"/>
              </a:lnSpc>
              <a:spcBef>
                <a:spcPts val="400"/>
              </a:spcBef>
              <a:spcAft>
                <a:spcPts val="0"/>
              </a:spcAft>
              <a:buSzPts val="1100"/>
              <a:buNone/>
              <a:defRPr/>
            </a:lvl3pPr>
            <a:lvl4pPr lvl="3" algn="l">
              <a:lnSpc>
                <a:spcPct val="120000"/>
              </a:lnSpc>
              <a:spcBef>
                <a:spcPts val="400"/>
              </a:spcBef>
              <a:spcAft>
                <a:spcPts val="0"/>
              </a:spcAft>
              <a:buSzPts val="1100"/>
              <a:buNone/>
              <a:defRPr/>
            </a:lvl4pPr>
            <a:lvl5pPr lvl="4" algn="l">
              <a:lnSpc>
                <a:spcPct val="120000"/>
              </a:lnSpc>
              <a:spcBef>
                <a:spcPts val="400"/>
              </a:spcBef>
              <a:spcAft>
                <a:spcPts val="0"/>
              </a:spcAft>
              <a:buSzPts val="1100"/>
              <a:buNone/>
              <a:defRPr/>
            </a:lvl5pPr>
            <a:lvl6pPr lvl="5" algn="l">
              <a:lnSpc>
                <a:spcPct val="90000"/>
              </a:lnSpc>
              <a:spcBef>
                <a:spcPts val="400"/>
              </a:spcBef>
              <a:spcAft>
                <a:spcPts val="0"/>
              </a:spcAft>
              <a:buSzPts val="1100"/>
              <a:buNone/>
              <a:defRPr/>
            </a:lvl6pPr>
            <a:lvl7pPr lvl="6" algn="l">
              <a:lnSpc>
                <a:spcPct val="90000"/>
              </a:lnSpc>
              <a:spcBef>
                <a:spcPts val="400"/>
              </a:spcBef>
              <a:spcAft>
                <a:spcPts val="0"/>
              </a:spcAft>
              <a:buSzPts val="1100"/>
              <a:buNone/>
              <a:defRPr/>
            </a:lvl7pPr>
            <a:lvl8pPr lvl="7" algn="l">
              <a:lnSpc>
                <a:spcPct val="90000"/>
              </a:lnSpc>
              <a:spcBef>
                <a:spcPts val="400"/>
              </a:spcBef>
              <a:spcAft>
                <a:spcPts val="0"/>
              </a:spcAft>
              <a:buSzPts val="1100"/>
              <a:buNone/>
              <a:defRPr/>
            </a:lvl8pPr>
            <a:lvl9pPr lvl="8" algn="l">
              <a:lnSpc>
                <a:spcPct val="90000"/>
              </a:lnSpc>
              <a:spcBef>
                <a:spcPts val="400"/>
              </a:spcBef>
              <a:spcAft>
                <a:spcPts val="0"/>
              </a:spcAft>
              <a:buSzPts val="1100"/>
              <a:buNone/>
              <a:defRPr/>
            </a:lvl9pPr>
          </a:lstStyle>
          <a:p>
            <a:endParaRPr/>
          </a:p>
        </p:txBody>
      </p:sp>
      <p:sp>
        <p:nvSpPr>
          <p:cNvPr id="846" name="Google Shape;846;p119"/>
          <p:cNvSpPr txBox="1">
            <a:spLocks noGrp="1"/>
          </p:cNvSpPr>
          <p:nvPr>
            <p:ph type="title" idx="2"/>
          </p:nvPr>
        </p:nvSpPr>
        <p:spPr>
          <a:xfrm>
            <a:off x="562550" y="1296225"/>
            <a:ext cx="25833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900"/>
              <a:buFont typeface="Manrope"/>
              <a:buNone/>
              <a:defRPr sz="9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847" name="Google Shape;847;p119"/>
          <p:cNvSpPr txBox="1">
            <a:spLocks noGrp="1"/>
          </p:cNvSpPr>
          <p:nvPr>
            <p:ph type="title" idx="3"/>
          </p:nvPr>
        </p:nvSpPr>
        <p:spPr>
          <a:xfrm>
            <a:off x="4834500" y="1296225"/>
            <a:ext cx="2583300" cy="2661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900"/>
              <a:buFont typeface="Manrope"/>
              <a:buNone/>
              <a:defRPr sz="900">
                <a:solidFill>
                  <a:schemeClr val="dk1"/>
                </a:solidFill>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4. Process_From-To">
  <p:cSld name="Title and blank_1">
    <p:bg>
      <p:bgPr>
        <a:solidFill>
          <a:schemeClr val="lt2"/>
        </a:solidFill>
        <a:effectLst/>
      </p:bgPr>
    </p:bg>
    <p:spTree>
      <p:nvGrpSpPr>
        <p:cNvPr id="1" name="Shape 848"/>
        <p:cNvGrpSpPr/>
        <p:nvPr/>
      </p:nvGrpSpPr>
      <p:grpSpPr>
        <a:xfrm>
          <a:off x="0" y="0"/>
          <a:ext cx="0" cy="0"/>
          <a:chOff x="0" y="0"/>
          <a:chExt cx="0" cy="0"/>
        </a:xfrm>
      </p:grpSpPr>
      <p:pic>
        <p:nvPicPr>
          <p:cNvPr id="849" name="Google Shape;849;p120"/>
          <p:cNvPicPr preferRelativeResize="0"/>
          <p:nvPr/>
        </p:nvPicPr>
        <p:blipFill rotWithShape="1">
          <a:blip r:embed="rId2">
            <a:alphaModFix/>
          </a:blip>
          <a:srcRect/>
          <a:stretch/>
        </p:blipFill>
        <p:spPr>
          <a:xfrm>
            <a:off x="-4" y="1"/>
            <a:ext cx="9144008" cy="5143499"/>
          </a:xfrm>
          <a:prstGeom prst="rect">
            <a:avLst/>
          </a:prstGeom>
          <a:noFill/>
          <a:ln>
            <a:noFill/>
          </a:ln>
        </p:spPr>
      </p:pic>
      <p:sp>
        <p:nvSpPr>
          <p:cNvPr id="850" name="Google Shape;850;p120"/>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1pPr>
            <a:lvl2pPr marL="0" marR="0" lvl="1"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2pPr>
            <a:lvl3pPr marL="0" marR="0" lvl="2"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3pPr>
            <a:lvl4pPr marL="0" marR="0" lvl="3"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4pPr>
            <a:lvl5pPr marL="0" marR="0" lvl="4"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5pPr>
            <a:lvl6pPr marL="0" marR="0" lvl="5"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6pPr>
            <a:lvl7pPr marL="0" marR="0" lvl="6"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7pPr>
            <a:lvl8pPr marL="0" marR="0" lvl="7"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8pPr>
            <a:lvl9pPr marL="0" marR="0" lvl="8" indent="0" algn="r">
              <a:lnSpc>
                <a:spcPct val="100000"/>
              </a:lnSpc>
              <a:spcBef>
                <a:spcPts val="0"/>
              </a:spcBef>
              <a:spcAft>
                <a:spcPts val="0"/>
              </a:spcAft>
              <a:buClr>
                <a:srgbClr val="000000"/>
              </a:buClr>
              <a:buSzPts val="600"/>
              <a:buFont typeface="Arial"/>
              <a:buNone/>
              <a:defRPr sz="600" b="1" i="0" u="none" strike="noStrike" cap="none">
                <a:solidFill>
                  <a:schemeClr val="lt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51" name="Google Shape;851;p120"/>
          <p:cNvSpPr txBox="1">
            <a:spLocks noGrp="1"/>
          </p:cNvSpPr>
          <p:nvPr>
            <p:ph type="title"/>
          </p:nvPr>
        </p:nvSpPr>
        <p:spPr>
          <a:xfrm>
            <a:off x="409575" y="409575"/>
            <a:ext cx="24258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dk1"/>
              </a:buClr>
              <a:buSzPts val="700"/>
              <a:buNone/>
              <a:defRPr b="0"/>
            </a:lvl1pPr>
            <a:lvl2pPr lvl="1" algn="l">
              <a:lnSpc>
                <a:spcPct val="100000"/>
              </a:lnSpc>
              <a:spcBef>
                <a:spcPts val="0"/>
              </a:spcBef>
              <a:spcAft>
                <a:spcPts val="0"/>
              </a:spcAft>
              <a:buSzPts val="500"/>
              <a:buFont typeface="Manrope"/>
              <a:buNone/>
              <a:defRPr>
                <a:latin typeface="Manrope"/>
                <a:ea typeface="Manrope"/>
                <a:cs typeface="Manrope"/>
                <a:sym typeface="Manrope"/>
              </a:defRPr>
            </a:lvl2pPr>
            <a:lvl3pPr lvl="2" algn="l">
              <a:lnSpc>
                <a:spcPct val="100000"/>
              </a:lnSpc>
              <a:spcBef>
                <a:spcPts val="0"/>
              </a:spcBef>
              <a:spcAft>
                <a:spcPts val="0"/>
              </a:spcAft>
              <a:buSzPts val="500"/>
              <a:buFont typeface="Manrope"/>
              <a:buNone/>
              <a:defRPr>
                <a:latin typeface="Manrope"/>
                <a:ea typeface="Manrope"/>
                <a:cs typeface="Manrope"/>
                <a:sym typeface="Manrope"/>
              </a:defRPr>
            </a:lvl3pPr>
            <a:lvl4pPr lvl="3" algn="l">
              <a:lnSpc>
                <a:spcPct val="100000"/>
              </a:lnSpc>
              <a:spcBef>
                <a:spcPts val="0"/>
              </a:spcBef>
              <a:spcAft>
                <a:spcPts val="0"/>
              </a:spcAft>
              <a:buSzPts val="500"/>
              <a:buFont typeface="Manrope"/>
              <a:buNone/>
              <a:defRPr>
                <a:latin typeface="Manrope"/>
                <a:ea typeface="Manrope"/>
                <a:cs typeface="Manrope"/>
                <a:sym typeface="Manrope"/>
              </a:defRPr>
            </a:lvl4pPr>
            <a:lvl5pPr lvl="4" algn="l">
              <a:lnSpc>
                <a:spcPct val="100000"/>
              </a:lnSpc>
              <a:spcBef>
                <a:spcPts val="0"/>
              </a:spcBef>
              <a:spcAft>
                <a:spcPts val="0"/>
              </a:spcAft>
              <a:buSzPts val="500"/>
              <a:buFont typeface="Manrope"/>
              <a:buNone/>
              <a:defRPr>
                <a:latin typeface="Manrope"/>
                <a:ea typeface="Manrope"/>
                <a:cs typeface="Manrope"/>
                <a:sym typeface="Manrope"/>
              </a:defRPr>
            </a:lvl5pPr>
            <a:lvl6pPr lvl="5" algn="l">
              <a:lnSpc>
                <a:spcPct val="100000"/>
              </a:lnSpc>
              <a:spcBef>
                <a:spcPts val="0"/>
              </a:spcBef>
              <a:spcAft>
                <a:spcPts val="0"/>
              </a:spcAft>
              <a:buSzPts val="500"/>
              <a:buFont typeface="Manrope"/>
              <a:buNone/>
              <a:defRPr>
                <a:latin typeface="Manrope"/>
                <a:ea typeface="Manrope"/>
                <a:cs typeface="Manrope"/>
                <a:sym typeface="Manrope"/>
              </a:defRPr>
            </a:lvl6pPr>
            <a:lvl7pPr lvl="6" algn="l">
              <a:lnSpc>
                <a:spcPct val="100000"/>
              </a:lnSpc>
              <a:spcBef>
                <a:spcPts val="0"/>
              </a:spcBef>
              <a:spcAft>
                <a:spcPts val="0"/>
              </a:spcAft>
              <a:buSzPts val="500"/>
              <a:buFont typeface="Manrope"/>
              <a:buNone/>
              <a:defRPr>
                <a:latin typeface="Manrope"/>
                <a:ea typeface="Manrope"/>
                <a:cs typeface="Manrope"/>
                <a:sym typeface="Manrope"/>
              </a:defRPr>
            </a:lvl7pPr>
            <a:lvl8pPr lvl="7" algn="l">
              <a:lnSpc>
                <a:spcPct val="100000"/>
              </a:lnSpc>
              <a:spcBef>
                <a:spcPts val="0"/>
              </a:spcBef>
              <a:spcAft>
                <a:spcPts val="0"/>
              </a:spcAft>
              <a:buSzPts val="500"/>
              <a:buFont typeface="Manrope"/>
              <a:buNone/>
              <a:defRPr>
                <a:latin typeface="Manrope"/>
                <a:ea typeface="Manrope"/>
                <a:cs typeface="Manrope"/>
                <a:sym typeface="Manrope"/>
              </a:defRPr>
            </a:lvl8pPr>
            <a:lvl9pPr lvl="8" algn="l">
              <a:lnSpc>
                <a:spcPct val="100000"/>
              </a:lnSpc>
              <a:spcBef>
                <a:spcPts val="0"/>
              </a:spcBef>
              <a:spcAft>
                <a:spcPts val="0"/>
              </a:spcAft>
              <a:buSzPts val="500"/>
              <a:buFont typeface="Manrope"/>
              <a:buNone/>
              <a:defRPr>
                <a:latin typeface="Manrope"/>
                <a:ea typeface="Manrope"/>
                <a:cs typeface="Manrope"/>
                <a:sym typeface="Manrope"/>
              </a:defRPr>
            </a:lvl9pPr>
          </a:lstStyle>
          <a:p>
            <a:endParaRPr/>
          </a:p>
        </p:txBody>
      </p:sp>
      <p:sp>
        <p:nvSpPr>
          <p:cNvPr id="852" name="Google Shape;852;p120"/>
          <p:cNvSpPr/>
          <p:nvPr/>
        </p:nvSpPr>
        <p:spPr>
          <a:xfrm>
            <a:off x="409576" y="4606540"/>
            <a:ext cx="487521" cy="123524"/>
          </a:xfrm>
          <a:custGeom>
            <a:avLst/>
            <a:gdLst/>
            <a:ahLst/>
            <a:cxnLst/>
            <a:rect l="l" t="t" r="r" b="b"/>
            <a:pathLst>
              <a:path w="5270500" h="1335391" extrusionOk="0">
                <a:moveTo>
                  <a:pt x="1992135" y="1334446"/>
                </a:moveTo>
                <a:cubicBezTo>
                  <a:pt x="1625864" y="1334446"/>
                  <a:pt x="1328090" y="1035590"/>
                  <a:pt x="1328090" y="667696"/>
                </a:cubicBezTo>
                <a:cubicBezTo>
                  <a:pt x="1328090" y="299801"/>
                  <a:pt x="1625864" y="946"/>
                  <a:pt x="1992135" y="946"/>
                </a:cubicBezTo>
                <a:cubicBezTo>
                  <a:pt x="2358406" y="946"/>
                  <a:pt x="2656180" y="299801"/>
                  <a:pt x="2656180" y="667696"/>
                </a:cubicBezTo>
                <a:cubicBezTo>
                  <a:pt x="2656180" y="1035590"/>
                  <a:pt x="2358406" y="1334446"/>
                  <a:pt x="1992135" y="1334446"/>
                </a:cubicBezTo>
                <a:close/>
                <a:moveTo>
                  <a:pt x="1991184" y="236436"/>
                </a:moveTo>
                <a:cubicBezTo>
                  <a:pt x="1754296" y="236436"/>
                  <a:pt x="1561172" y="430314"/>
                  <a:pt x="1561172" y="668642"/>
                </a:cubicBezTo>
                <a:cubicBezTo>
                  <a:pt x="1561172" y="906969"/>
                  <a:pt x="1754296" y="1100847"/>
                  <a:pt x="1991184" y="1100847"/>
                </a:cubicBezTo>
                <a:cubicBezTo>
                  <a:pt x="2228071" y="1100847"/>
                  <a:pt x="2421196" y="906969"/>
                  <a:pt x="2421196" y="668642"/>
                </a:cubicBezTo>
                <a:cubicBezTo>
                  <a:pt x="2421196" y="430314"/>
                  <a:pt x="2228071" y="236436"/>
                  <a:pt x="1991184" y="236436"/>
                </a:cubicBezTo>
                <a:close/>
                <a:moveTo>
                  <a:pt x="4606455" y="1334446"/>
                </a:moveTo>
                <a:cubicBezTo>
                  <a:pt x="4240184" y="1334446"/>
                  <a:pt x="3942410" y="1035590"/>
                  <a:pt x="3942410" y="667696"/>
                </a:cubicBezTo>
                <a:cubicBezTo>
                  <a:pt x="3942410" y="299801"/>
                  <a:pt x="4240184" y="946"/>
                  <a:pt x="4606455" y="946"/>
                </a:cubicBezTo>
                <a:cubicBezTo>
                  <a:pt x="4972727" y="946"/>
                  <a:pt x="5270500" y="299801"/>
                  <a:pt x="5270500" y="667696"/>
                </a:cubicBezTo>
                <a:cubicBezTo>
                  <a:pt x="5270500" y="1035590"/>
                  <a:pt x="4972727" y="1334446"/>
                  <a:pt x="4606455" y="1334446"/>
                </a:cubicBezTo>
                <a:close/>
                <a:moveTo>
                  <a:pt x="4605504" y="236436"/>
                </a:moveTo>
                <a:cubicBezTo>
                  <a:pt x="4368617" y="236436"/>
                  <a:pt x="4175492" y="430314"/>
                  <a:pt x="4175492" y="668642"/>
                </a:cubicBezTo>
                <a:cubicBezTo>
                  <a:pt x="4175492" y="906969"/>
                  <a:pt x="4368617" y="1100847"/>
                  <a:pt x="4605504" y="1100847"/>
                </a:cubicBezTo>
                <a:cubicBezTo>
                  <a:pt x="4842391" y="1100847"/>
                  <a:pt x="5035516" y="906969"/>
                  <a:pt x="5035516" y="668642"/>
                </a:cubicBezTo>
                <a:cubicBezTo>
                  <a:pt x="5035516" y="430314"/>
                  <a:pt x="4842391" y="236436"/>
                  <a:pt x="4605504" y="236436"/>
                </a:cubicBezTo>
                <a:close/>
                <a:moveTo>
                  <a:pt x="237838" y="1334446"/>
                </a:moveTo>
                <a:cubicBezTo>
                  <a:pt x="106552" y="1334446"/>
                  <a:pt x="0" y="1227577"/>
                  <a:pt x="0" y="1095172"/>
                </a:cubicBezTo>
                <a:lnTo>
                  <a:pt x="0" y="241165"/>
                </a:lnTo>
                <a:cubicBezTo>
                  <a:pt x="0" y="108761"/>
                  <a:pt x="106552" y="1891"/>
                  <a:pt x="237838" y="1891"/>
                </a:cubicBezTo>
                <a:lnTo>
                  <a:pt x="519439" y="1891"/>
                </a:lnTo>
                <a:cubicBezTo>
                  <a:pt x="885710" y="1891"/>
                  <a:pt x="1183484" y="300747"/>
                  <a:pt x="1183484" y="668642"/>
                </a:cubicBezTo>
                <a:cubicBezTo>
                  <a:pt x="1183484" y="1036536"/>
                  <a:pt x="885710" y="1335392"/>
                  <a:pt x="519439" y="1335392"/>
                </a:cubicBezTo>
                <a:lnTo>
                  <a:pt x="237838" y="1335392"/>
                </a:lnTo>
                <a:close/>
                <a:moveTo>
                  <a:pt x="236887" y="236436"/>
                </a:moveTo>
                <a:cubicBezTo>
                  <a:pt x="236887" y="236436"/>
                  <a:pt x="236887" y="236436"/>
                  <a:pt x="236887" y="236436"/>
                </a:cubicBezTo>
                <a:cubicBezTo>
                  <a:pt x="234984" y="236436"/>
                  <a:pt x="234033" y="237382"/>
                  <a:pt x="234033" y="239273"/>
                </a:cubicBezTo>
                <a:lnTo>
                  <a:pt x="234033" y="1097064"/>
                </a:lnTo>
                <a:cubicBezTo>
                  <a:pt x="234033" y="1098955"/>
                  <a:pt x="234984" y="1099901"/>
                  <a:pt x="236887" y="1099901"/>
                </a:cubicBezTo>
                <a:lnTo>
                  <a:pt x="513731" y="1099901"/>
                </a:lnTo>
                <a:cubicBezTo>
                  <a:pt x="751570" y="1099901"/>
                  <a:pt x="947548" y="907915"/>
                  <a:pt x="949451" y="672424"/>
                </a:cubicBezTo>
                <a:cubicBezTo>
                  <a:pt x="950402" y="556098"/>
                  <a:pt x="906640" y="447337"/>
                  <a:pt x="824824" y="364112"/>
                </a:cubicBezTo>
                <a:cubicBezTo>
                  <a:pt x="743007" y="281832"/>
                  <a:pt x="634553" y="235490"/>
                  <a:pt x="519439" y="235490"/>
                </a:cubicBezTo>
                <a:lnTo>
                  <a:pt x="236887" y="236436"/>
                </a:lnTo>
                <a:cubicBezTo>
                  <a:pt x="236887" y="236436"/>
                  <a:pt x="236887" y="236436"/>
                  <a:pt x="236887" y="236436"/>
                </a:cubicBezTo>
                <a:close/>
                <a:moveTo>
                  <a:pt x="3299295" y="1334446"/>
                </a:moveTo>
                <a:cubicBezTo>
                  <a:pt x="3431533" y="1334446"/>
                  <a:pt x="3557112" y="1282430"/>
                  <a:pt x="3651296" y="1187855"/>
                </a:cubicBezTo>
                <a:cubicBezTo>
                  <a:pt x="3745480" y="1093281"/>
                  <a:pt x="3796853" y="967497"/>
                  <a:pt x="3796853" y="834147"/>
                </a:cubicBezTo>
                <a:lnTo>
                  <a:pt x="3797805" y="35938"/>
                </a:lnTo>
                <a:cubicBezTo>
                  <a:pt x="3797805" y="16078"/>
                  <a:pt x="3781631" y="0"/>
                  <a:pt x="3762604" y="0"/>
                </a:cubicBezTo>
                <a:lnTo>
                  <a:pt x="3599923" y="0"/>
                </a:lnTo>
                <a:cubicBezTo>
                  <a:pt x="3580896" y="0"/>
                  <a:pt x="3564723" y="16078"/>
                  <a:pt x="3564723" y="35938"/>
                </a:cubicBezTo>
                <a:lnTo>
                  <a:pt x="3563771" y="834147"/>
                </a:lnTo>
                <a:cubicBezTo>
                  <a:pt x="3563771" y="979792"/>
                  <a:pt x="3445804" y="1098955"/>
                  <a:pt x="3300246" y="1098955"/>
                </a:cubicBezTo>
                <a:lnTo>
                  <a:pt x="3296441" y="1098955"/>
                </a:lnTo>
                <a:cubicBezTo>
                  <a:pt x="3153738" y="1097064"/>
                  <a:pt x="3036722" y="976009"/>
                  <a:pt x="3036722" y="829418"/>
                </a:cubicBezTo>
                <a:lnTo>
                  <a:pt x="3036722" y="686611"/>
                </a:lnTo>
                <a:cubicBezTo>
                  <a:pt x="3036722" y="666750"/>
                  <a:pt x="3020548" y="650672"/>
                  <a:pt x="3001521" y="650672"/>
                </a:cubicBezTo>
                <a:lnTo>
                  <a:pt x="2838840" y="650672"/>
                </a:lnTo>
                <a:cubicBezTo>
                  <a:pt x="2819813" y="650672"/>
                  <a:pt x="2803640" y="666750"/>
                  <a:pt x="2803640" y="686611"/>
                </a:cubicBezTo>
                <a:lnTo>
                  <a:pt x="2803640" y="829418"/>
                </a:lnTo>
                <a:cubicBezTo>
                  <a:pt x="2803640" y="1106521"/>
                  <a:pt x="3025305" y="1332554"/>
                  <a:pt x="3298344" y="1334446"/>
                </a:cubicBezTo>
                <a:lnTo>
                  <a:pt x="3299295" y="1334446"/>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853" name="Google Shape;853;p120"/>
          <p:cNvSpPr txBox="1">
            <a:spLocks noGrp="1"/>
          </p:cNvSpPr>
          <p:nvPr>
            <p:ph type="title" idx="2"/>
          </p:nvPr>
        </p:nvSpPr>
        <p:spPr>
          <a:xfrm>
            <a:off x="3472525" y="409575"/>
            <a:ext cx="2425800" cy="52860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lt1"/>
              </a:buClr>
              <a:buSzPts val="700"/>
              <a:buNone/>
              <a:defRPr b="0">
                <a:solidFill>
                  <a:schemeClr val="lt1"/>
                </a:solidFill>
              </a:defRPr>
            </a:lvl1pPr>
            <a:lvl2pPr lvl="1"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2pPr>
            <a:lvl3pPr lvl="2"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3pPr>
            <a:lvl4pPr lvl="3"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4pPr>
            <a:lvl5pPr lvl="4"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5pPr>
            <a:lvl6pPr lvl="5"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6pPr>
            <a:lvl7pPr lvl="6"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7pPr>
            <a:lvl8pPr lvl="7"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8pPr>
            <a:lvl9pPr lvl="8" algn="l">
              <a:lnSpc>
                <a:spcPct val="100000"/>
              </a:lnSpc>
              <a:spcBef>
                <a:spcPts val="0"/>
              </a:spcBef>
              <a:spcAft>
                <a:spcPts val="0"/>
              </a:spcAft>
              <a:buClr>
                <a:schemeClr val="lt1"/>
              </a:buClr>
              <a:buSzPts val="500"/>
              <a:buFont typeface="Manrope"/>
              <a:buNone/>
              <a:defRPr>
                <a:solidFill>
                  <a:schemeClr val="lt1"/>
                </a:solidFill>
                <a:latin typeface="Manrope"/>
                <a:ea typeface="Manrope"/>
                <a:cs typeface="Manrope"/>
                <a:sym typeface="Manrope"/>
              </a:defRPr>
            </a:lvl9pPr>
          </a:lstStyle>
          <a:p>
            <a:endParaRPr/>
          </a:p>
        </p:txBody>
      </p:sp>
      <p:sp>
        <p:nvSpPr>
          <p:cNvPr id="854" name="Google Shape;854;p120"/>
          <p:cNvSpPr txBox="1">
            <a:spLocks noGrp="1"/>
          </p:cNvSpPr>
          <p:nvPr>
            <p:ph type="subTitle" idx="1"/>
          </p:nvPr>
        </p:nvSpPr>
        <p:spPr>
          <a:xfrm>
            <a:off x="523850" y="2106675"/>
            <a:ext cx="2736300" cy="1099800"/>
          </a:xfrm>
          <a:prstGeom prst="rect">
            <a:avLst/>
          </a:prstGeom>
          <a:noFill/>
          <a:ln>
            <a:noFill/>
          </a:ln>
        </p:spPr>
        <p:txBody>
          <a:bodyPr spcFirstLastPara="1" wrap="square" lIns="0" tIns="0" rIns="0" bIns="0" anchor="ctr" anchorCtr="0">
            <a:noAutofit/>
          </a:bodyPr>
          <a:lstStyle>
            <a:lvl1pPr lvl="0" algn="ctr">
              <a:lnSpc>
                <a:spcPct val="110000"/>
              </a:lnSpc>
              <a:spcBef>
                <a:spcPts val="800"/>
              </a:spcBef>
              <a:spcAft>
                <a:spcPts val="0"/>
              </a:spcAft>
              <a:buSzPts val="2400"/>
              <a:buNone/>
              <a:defRPr sz="2400" b="1"/>
            </a:lvl1pPr>
            <a:lvl2pPr lvl="1" algn="ctr">
              <a:lnSpc>
                <a:spcPct val="120000"/>
              </a:lnSpc>
              <a:spcBef>
                <a:spcPts val="400"/>
              </a:spcBef>
              <a:spcAft>
                <a:spcPts val="0"/>
              </a:spcAft>
              <a:buSzPts val="2300"/>
              <a:buNone/>
              <a:defRPr sz="2300" b="1"/>
            </a:lvl2pPr>
            <a:lvl3pPr lvl="2" algn="ctr">
              <a:lnSpc>
                <a:spcPct val="120000"/>
              </a:lnSpc>
              <a:spcBef>
                <a:spcPts val="400"/>
              </a:spcBef>
              <a:spcAft>
                <a:spcPts val="0"/>
              </a:spcAft>
              <a:buSzPts val="2300"/>
              <a:buNone/>
              <a:defRPr sz="2300" b="1"/>
            </a:lvl3pPr>
            <a:lvl4pPr lvl="3" algn="ctr">
              <a:lnSpc>
                <a:spcPct val="120000"/>
              </a:lnSpc>
              <a:spcBef>
                <a:spcPts val="400"/>
              </a:spcBef>
              <a:spcAft>
                <a:spcPts val="0"/>
              </a:spcAft>
              <a:buSzPts val="2300"/>
              <a:buNone/>
              <a:defRPr sz="2300" b="1"/>
            </a:lvl4pPr>
            <a:lvl5pPr lvl="4" algn="ctr">
              <a:lnSpc>
                <a:spcPct val="120000"/>
              </a:lnSpc>
              <a:spcBef>
                <a:spcPts val="400"/>
              </a:spcBef>
              <a:spcAft>
                <a:spcPts val="0"/>
              </a:spcAft>
              <a:buSzPts val="2300"/>
              <a:buNone/>
              <a:defRPr sz="2300" b="1"/>
            </a:lvl5pPr>
            <a:lvl6pPr lvl="5" algn="ctr">
              <a:lnSpc>
                <a:spcPct val="90000"/>
              </a:lnSpc>
              <a:spcBef>
                <a:spcPts val="400"/>
              </a:spcBef>
              <a:spcAft>
                <a:spcPts val="0"/>
              </a:spcAft>
              <a:buSzPts val="2300"/>
              <a:buNone/>
              <a:defRPr sz="2300" b="1"/>
            </a:lvl6pPr>
            <a:lvl7pPr lvl="6" algn="ctr">
              <a:lnSpc>
                <a:spcPct val="90000"/>
              </a:lnSpc>
              <a:spcBef>
                <a:spcPts val="400"/>
              </a:spcBef>
              <a:spcAft>
                <a:spcPts val="0"/>
              </a:spcAft>
              <a:buSzPts val="2300"/>
              <a:buNone/>
              <a:defRPr sz="2300" b="1"/>
            </a:lvl7pPr>
            <a:lvl8pPr lvl="7" algn="ctr">
              <a:lnSpc>
                <a:spcPct val="90000"/>
              </a:lnSpc>
              <a:spcBef>
                <a:spcPts val="400"/>
              </a:spcBef>
              <a:spcAft>
                <a:spcPts val="0"/>
              </a:spcAft>
              <a:buSzPts val="2300"/>
              <a:buNone/>
              <a:defRPr sz="2300" b="1"/>
            </a:lvl8pPr>
            <a:lvl9pPr lvl="8" algn="ctr">
              <a:lnSpc>
                <a:spcPct val="90000"/>
              </a:lnSpc>
              <a:spcBef>
                <a:spcPts val="400"/>
              </a:spcBef>
              <a:spcAft>
                <a:spcPts val="0"/>
              </a:spcAft>
              <a:buSzPts val="2300"/>
              <a:buNone/>
              <a:defRPr sz="2300" b="1"/>
            </a:lvl9pPr>
          </a:lstStyle>
          <a:p>
            <a:endParaRPr/>
          </a:p>
        </p:txBody>
      </p:sp>
      <p:sp>
        <p:nvSpPr>
          <p:cNvPr id="855" name="Google Shape;855;p120"/>
          <p:cNvSpPr txBox="1">
            <a:spLocks noGrp="1"/>
          </p:cNvSpPr>
          <p:nvPr>
            <p:ph type="subTitle" idx="3"/>
          </p:nvPr>
        </p:nvSpPr>
        <p:spPr>
          <a:xfrm>
            <a:off x="4648425" y="2106675"/>
            <a:ext cx="3547800" cy="1099800"/>
          </a:xfrm>
          <a:prstGeom prst="rect">
            <a:avLst/>
          </a:prstGeom>
          <a:noFill/>
          <a:ln>
            <a:noFill/>
          </a:ln>
        </p:spPr>
        <p:txBody>
          <a:bodyPr spcFirstLastPara="1" wrap="square" lIns="0" tIns="0" rIns="0" bIns="0" anchor="ctr" anchorCtr="0">
            <a:noAutofit/>
          </a:bodyPr>
          <a:lstStyle>
            <a:lvl1pPr lvl="0" algn="ctr">
              <a:lnSpc>
                <a:spcPct val="110000"/>
              </a:lnSpc>
              <a:spcBef>
                <a:spcPts val="800"/>
              </a:spcBef>
              <a:spcAft>
                <a:spcPts val="0"/>
              </a:spcAft>
              <a:buClr>
                <a:schemeClr val="lt1"/>
              </a:buClr>
              <a:buSzPts val="2400"/>
              <a:buNone/>
              <a:defRPr sz="2400" b="1">
                <a:solidFill>
                  <a:schemeClr val="lt1"/>
                </a:solidFill>
              </a:defRPr>
            </a:lvl1pPr>
            <a:lvl2pPr lvl="1" algn="ctr">
              <a:lnSpc>
                <a:spcPct val="120000"/>
              </a:lnSpc>
              <a:spcBef>
                <a:spcPts val="400"/>
              </a:spcBef>
              <a:spcAft>
                <a:spcPts val="0"/>
              </a:spcAft>
              <a:buSzPts val="2300"/>
              <a:buNone/>
              <a:defRPr sz="2300" b="1"/>
            </a:lvl2pPr>
            <a:lvl3pPr lvl="2" algn="ctr">
              <a:lnSpc>
                <a:spcPct val="120000"/>
              </a:lnSpc>
              <a:spcBef>
                <a:spcPts val="400"/>
              </a:spcBef>
              <a:spcAft>
                <a:spcPts val="0"/>
              </a:spcAft>
              <a:buSzPts val="2300"/>
              <a:buNone/>
              <a:defRPr sz="2300" b="1"/>
            </a:lvl3pPr>
            <a:lvl4pPr lvl="3" algn="ctr">
              <a:lnSpc>
                <a:spcPct val="120000"/>
              </a:lnSpc>
              <a:spcBef>
                <a:spcPts val="400"/>
              </a:spcBef>
              <a:spcAft>
                <a:spcPts val="0"/>
              </a:spcAft>
              <a:buSzPts val="2300"/>
              <a:buNone/>
              <a:defRPr sz="2300" b="1"/>
            </a:lvl4pPr>
            <a:lvl5pPr lvl="4" algn="ctr">
              <a:lnSpc>
                <a:spcPct val="120000"/>
              </a:lnSpc>
              <a:spcBef>
                <a:spcPts val="400"/>
              </a:spcBef>
              <a:spcAft>
                <a:spcPts val="0"/>
              </a:spcAft>
              <a:buSzPts val="2300"/>
              <a:buNone/>
              <a:defRPr sz="2300" b="1"/>
            </a:lvl5pPr>
            <a:lvl6pPr lvl="5" algn="ctr">
              <a:lnSpc>
                <a:spcPct val="90000"/>
              </a:lnSpc>
              <a:spcBef>
                <a:spcPts val="400"/>
              </a:spcBef>
              <a:spcAft>
                <a:spcPts val="0"/>
              </a:spcAft>
              <a:buSzPts val="2300"/>
              <a:buNone/>
              <a:defRPr sz="2300" b="1"/>
            </a:lvl6pPr>
            <a:lvl7pPr lvl="6" algn="ctr">
              <a:lnSpc>
                <a:spcPct val="90000"/>
              </a:lnSpc>
              <a:spcBef>
                <a:spcPts val="400"/>
              </a:spcBef>
              <a:spcAft>
                <a:spcPts val="0"/>
              </a:spcAft>
              <a:buSzPts val="2300"/>
              <a:buNone/>
              <a:defRPr sz="2300" b="1"/>
            </a:lvl7pPr>
            <a:lvl8pPr lvl="7" algn="ctr">
              <a:lnSpc>
                <a:spcPct val="90000"/>
              </a:lnSpc>
              <a:spcBef>
                <a:spcPts val="400"/>
              </a:spcBef>
              <a:spcAft>
                <a:spcPts val="0"/>
              </a:spcAft>
              <a:buSzPts val="2300"/>
              <a:buNone/>
              <a:defRPr sz="2300" b="1"/>
            </a:lvl8pPr>
            <a:lvl9pPr lvl="8" algn="ctr">
              <a:lnSpc>
                <a:spcPct val="90000"/>
              </a:lnSpc>
              <a:spcBef>
                <a:spcPts val="400"/>
              </a:spcBef>
              <a:spcAft>
                <a:spcPts val="0"/>
              </a:spcAft>
              <a:buSzPts val="2300"/>
              <a:buNone/>
              <a:defRPr sz="2300" b="1"/>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theme" Target="../theme/theme2.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8" Type="http://schemas.openxmlformats.org/officeDocument/2006/relationships/slideLayout" Target="../slideLayouts/slideLayout111.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1" Type="http://schemas.openxmlformats.org/officeDocument/2006/relationships/slideLayout" Target="../slideLayouts/slideLayout104.xml"/><Relationship Id="rId6" Type="http://schemas.openxmlformats.org/officeDocument/2006/relationships/slideLayout" Target="../slideLayouts/slideLayout1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theme" Target="../theme/theme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9" Type="http://schemas.openxmlformats.org/officeDocument/2006/relationships/slideLayout" Target="../slideLayouts/slideLayout209.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50" Type="http://schemas.openxmlformats.org/officeDocument/2006/relationships/theme" Target="../theme/theme4.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8" Type="http://schemas.openxmlformats.org/officeDocument/2006/relationships/slideLayout" Target="../slideLayouts/slideLayout178.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1" Type="http://schemas.openxmlformats.org/officeDocument/2006/relationships/slideLayout" Target="../slideLayouts/slideLayout171.xml"/><Relationship Id="rId6"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409576" y="409575"/>
            <a:ext cx="8321400" cy="369000"/>
          </a:xfrm>
          <a:prstGeom prst="rect">
            <a:avLst/>
          </a:prstGeom>
          <a:noFill/>
          <a:ln>
            <a:noFill/>
          </a:ln>
        </p:spPr>
        <p:txBody>
          <a:bodyPr spcFirstLastPara="1" wrap="square" lIns="0" tIns="0" rIns="0" bIns="0" anchor="t" anchorCtr="0">
            <a:noAutofit/>
          </a:bodyPr>
          <a:lstStyle>
            <a:lvl1pPr marR="0" lvl="0" algn="l" rtl="0">
              <a:lnSpc>
                <a:spcPct val="110000"/>
              </a:lnSpc>
              <a:spcBef>
                <a:spcPts val="0"/>
              </a:spcBef>
              <a:spcAft>
                <a:spcPts val="0"/>
              </a:spcAft>
              <a:buClr>
                <a:schemeClr val="dk1"/>
              </a:buClr>
              <a:buSzPts val="1400"/>
              <a:buFont typeface="Manrope"/>
              <a:buNone/>
              <a:defRPr sz="14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sldNum" idx="12"/>
          </p:nvPr>
        </p:nvSpPr>
        <p:spPr>
          <a:xfrm>
            <a:off x="8196267" y="4661622"/>
            <a:ext cx="534600" cy="1683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1pPr>
            <a:lvl2pPr marL="0" marR="0" lvl="1"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2pPr>
            <a:lvl3pPr marL="0" marR="0" lvl="2"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3pPr>
            <a:lvl4pPr marL="0" marR="0" lvl="3"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4pPr>
            <a:lvl5pPr marL="0" marR="0" lvl="4"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5pPr>
            <a:lvl6pPr marL="0" marR="0" lvl="5"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6pPr>
            <a:lvl7pPr marL="0" marR="0" lvl="6"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7pPr>
            <a:lvl8pPr marL="0" marR="0" lvl="7"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8pPr>
            <a:lvl9pPr marL="0" marR="0" lvl="8" indent="0" algn="r" rtl="0">
              <a:lnSpc>
                <a:spcPct val="100000"/>
              </a:lnSpc>
              <a:spcBef>
                <a:spcPts val="0"/>
              </a:spcBef>
              <a:spcAft>
                <a:spcPts val="0"/>
              </a:spcAft>
              <a:buClr>
                <a:srgbClr val="000000"/>
              </a:buClr>
              <a:buSzPts val="600"/>
              <a:buFont typeface="Arial"/>
              <a:buNone/>
              <a:defRPr sz="600" b="1" i="0" u="none" strike="noStrike" cap="none">
                <a:solidFill>
                  <a:schemeClr val="dk1"/>
                </a:solidFill>
                <a:latin typeface="Manrope"/>
                <a:ea typeface="Manrope"/>
                <a:cs typeface="Manrope"/>
                <a:sym typeface="Manrope"/>
              </a:defRPr>
            </a:lvl9pPr>
          </a:lstStyle>
          <a:p>
            <a:pPr marL="0" lvl="0" indent="0" algn="r" rtl="0">
              <a:spcBef>
                <a:spcPts val="0"/>
              </a:spcBef>
              <a:spcAft>
                <a:spcPts val="0"/>
              </a:spcAft>
              <a:buNone/>
            </a:pPr>
            <a:fld id="{00000000-1234-1234-1234-123412341234}" type="slidenum">
              <a:rPr lang="en-GB"/>
              <a:t>‹Nº›</a:t>
            </a:fld>
            <a:endParaRPr/>
          </a:p>
        </p:txBody>
      </p:sp>
      <p:sp>
        <p:nvSpPr>
          <p:cNvPr id="8" name="Google Shape;8;p18"/>
          <p:cNvSpPr txBox="1">
            <a:spLocks noGrp="1"/>
          </p:cNvSpPr>
          <p:nvPr>
            <p:ph type="body" idx="1"/>
          </p:nvPr>
        </p:nvSpPr>
        <p:spPr>
          <a:xfrm>
            <a:off x="409576" y="1165622"/>
            <a:ext cx="8321400" cy="30267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800"/>
              </a:spcBef>
              <a:spcAft>
                <a:spcPts val="0"/>
              </a:spcAft>
              <a:buClr>
                <a:schemeClr val="dk1"/>
              </a:buClr>
              <a:buSzPts val="1100"/>
              <a:buFont typeface="Manrope"/>
              <a:buNone/>
              <a:defRPr sz="1100" b="0" i="0" u="none" strike="noStrike" cap="none">
                <a:solidFill>
                  <a:schemeClr val="dk1"/>
                </a:solidFill>
                <a:latin typeface="Manrope"/>
                <a:ea typeface="Manrope"/>
                <a:cs typeface="Manrope"/>
                <a:sym typeface="Manrope"/>
              </a:defRPr>
            </a:lvl1pPr>
            <a:lvl2pPr marL="914400" marR="0" lvl="1" indent="-298450" algn="l" rtl="0">
              <a:lnSpc>
                <a:spcPct val="12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2pPr>
            <a:lvl3pPr marL="1371600" marR="0" lvl="2" indent="-298450" algn="l" rtl="0">
              <a:lnSpc>
                <a:spcPct val="12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3pPr>
            <a:lvl4pPr marL="1828800" marR="0" lvl="3" indent="-298450" algn="l" rtl="0">
              <a:lnSpc>
                <a:spcPct val="12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4pPr>
            <a:lvl5pPr marL="2286000" marR="0" lvl="4" indent="-298450" algn="l" rtl="0">
              <a:lnSpc>
                <a:spcPct val="12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5pPr>
            <a:lvl6pPr marL="2743200" marR="0" lvl="5" indent="-298450" algn="l" rtl="0">
              <a:lnSpc>
                <a:spcPct val="9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6pPr>
            <a:lvl7pPr marL="3200400" marR="0" lvl="6" indent="-298450" algn="l" rtl="0">
              <a:lnSpc>
                <a:spcPct val="9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7pPr>
            <a:lvl8pPr marL="3657600" marR="0" lvl="7" indent="-298450" algn="l" rtl="0">
              <a:lnSpc>
                <a:spcPct val="9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8pPr>
            <a:lvl9pPr marL="4114800" marR="0" lvl="8" indent="-298450" algn="l" rtl="0">
              <a:lnSpc>
                <a:spcPct val="90000"/>
              </a:lnSpc>
              <a:spcBef>
                <a:spcPts val="400"/>
              </a:spcBef>
              <a:spcAft>
                <a:spcPts val="0"/>
              </a:spcAft>
              <a:buClr>
                <a:schemeClr val="dk1"/>
              </a:buClr>
              <a:buSzPts val="1100"/>
              <a:buFont typeface="Manrope"/>
              <a:buChar char="•"/>
              <a:defRPr sz="1100" b="0" i="0" u="none" strike="noStrike" cap="none">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8">
          <p15:clr>
            <a:srgbClr val="F26B43"/>
          </p15:clr>
        </p15:guide>
        <p15:guide id="2" pos="563">
          <p15:clr>
            <a:srgbClr val="F26B43"/>
          </p15:clr>
        </p15:guide>
        <p15:guide id="3" pos="707">
          <p15:clr>
            <a:srgbClr val="F26B43"/>
          </p15:clr>
        </p15:guide>
        <p15:guide id="4" pos="1012">
          <p15:clr>
            <a:srgbClr val="F26B43"/>
          </p15:clr>
        </p15:guide>
        <p15:guide id="5" pos="1156">
          <p15:clr>
            <a:srgbClr val="F26B43"/>
          </p15:clr>
        </p15:guide>
        <p15:guide id="6" orient="horz" pos="258">
          <p15:clr>
            <a:srgbClr val="F26B43"/>
          </p15:clr>
        </p15:guide>
        <p15:guide id="7" orient="horz" pos="2981">
          <p15:clr>
            <a:srgbClr val="F26B43"/>
          </p15:clr>
        </p15:guide>
        <p15:guide id="8" pos="1461">
          <p15:clr>
            <a:srgbClr val="F26B43"/>
          </p15:clr>
        </p15:guide>
        <p15:guide id="9" pos="1605">
          <p15:clr>
            <a:srgbClr val="F26B43"/>
          </p15:clr>
        </p15:guide>
        <p15:guide id="10" pos="1910">
          <p15:clr>
            <a:srgbClr val="F26B43"/>
          </p15:clr>
        </p15:guide>
        <p15:guide id="11" pos="2054">
          <p15:clr>
            <a:srgbClr val="F26B43"/>
          </p15:clr>
        </p15:guide>
        <p15:guide id="12" pos="2358">
          <p15:clr>
            <a:srgbClr val="F26B43"/>
          </p15:clr>
        </p15:guide>
        <p15:guide id="13" pos="2503">
          <p15:clr>
            <a:srgbClr val="F26B43"/>
          </p15:clr>
        </p15:guide>
        <p15:guide id="14" pos="2808">
          <p15:clr>
            <a:srgbClr val="F26B43"/>
          </p15:clr>
        </p15:guide>
        <p15:guide id="15" pos="2951">
          <p15:clr>
            <a:srgbClr val="F26B43"/>
          </p15:clr>
        </p15:guide>
        <p15:guide id="16" pos="3257">
          <p15:clr>
            <a:srgbClr val="F26B43"/>
          </p15:clr>
        </p15:guide>
        <p15:guide id="17" pos="3401">
          <p15:clr>
            <a:srgbClr val="F26B43"/>
          </p15:clr>
        </p15:guide>
        <p15:guide id="18" pos="3706">
          <p15:clr>
            <a:srgbClr val="F26B43"/>
          </p15:clr>
        </p15:guide>
        <p15:guide id="19" pos="3850">
          <p15:clr>
            <a:srgbClr val="F26B43"/>
          </p15:clr>
        </p15:guide>
        <p15:guide id="20" pos="4155">
          <p15:clr>
            <a:srgbClr val="F26B43"/>
          </p15:clr>
        </p15:guide>
        <p15:guide id="21" pos="4299">
          <p15:clr>
            <a:srgbClr val="F26B43"/>
          </p15:clr>
        </p15:guide>
        <p15:guide id="22" pos="4604">
          <p15:clr>
            <a:srgbClr val="F26B43"/>
          </p15:clr>
        </p15:guide>
        <p15:guide id="23" pos="4748">
          <p15:clr>
            <a:srgbClr val="F26B43"/>
          </p15:clr>
        </p15:guide>
        <p15:guide id="24" pos="5053">
          <p15:clr>
            <a:srgbClr val="F26B43"/>
          </p15:clr>
        </p15:guide>
        <p15:guide id="25" pos="5197">
          <p15:clr>
            <a:srgbClr val="F26B43"/>
          </p15:clr>
        </p15:guide>
        <p15:guide id="26" pos="5502">
          <p15:clr>
            <a:srgbClr val="F26B43"/>
          </p15:clr>
        </p15:guide>
        <p15:guide id="27" orient="horz" pos="2020">
          <p15:clr>
            <a:srgbClr val="F26B43"/>
          </p15:clr>
        </p15:guide>
        <p15:guide id="28" orient="horz" pos="734">
          <p15:clr>
            <a:srgbClr val="F26B43"/>
          </p15:clr>
        </p15:guide>
        <p15:guide id="29" orient="horz" pos="591">
          <p15:clr>
            <a:srgbClr val="F26B43"/>
          </p15:clr>
        </p15:guide>
        <p15:guide id="30" orient="horz" pos="1067">
          <p15:clr>
            <a:srgbClr val="F26B43"/>
          </p15:clr>
        </p15:guide>
        <p15:guide id="31" orient="horz" pos="1211">
          <p15:clr>
            <a:srgbClr val="F26B43"/>
          </p15:clr>
        </p15:guide>
        <p15:guide id="32" orient="horz" pos="1543">
          <p15:clr>
            <a:srgbClr val="F26B43"/>
          </p15:clr>
        </p15:guide>
        <p15:guide id="33" orient="horz" pos="1687">
          <p15:clr>
            <a:srgbClr val="F26B43"/>
          </p15:clr>
        </p15:guide>
        <p15:guide id="34" orient="horz" pos="2164">
          <p15:clr>
            <a:srgbClr val="F26B43"/>
          </p15:clr>
        </p15:guide>
        <p15:guide id="35" orient="horz" pos="2496">
          <p15:clr>
            <a:srgbClr val="F26B43"/>
          </p15:clr>
        </p15:guide>
        <p15:guide id="36" orient="horz" pos="2641">
          <p15:clr>
            <a:srgbClr val="F26B43"/>
          </p15:clr>
        </p15:guide>
        <p15:guide id="37" pos="130">
          <p15:clr>
            <a:srgbClr val="F26B43"/>
          </p15:clr>
        </p15:guide>
        <p15:guide id="38" orient="horz" pos="130">
          <p15:clr>
            <a:srgbClr val="F26B43"/>
          </p15:clr>
        </p15:guide>
        <p15:guide id="39" pos="5630">
          <p15:clr>
            <a:srgbClr val="F26B43"/>
          </p15:clr>
        </p15:guide>
        <p15:guide id="40" orient="horz" pos="31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lt1"/>
        </a:solidFill>
        <a:effectLst/>
      </p:bgPr>
    </p:bg>
    <p:spTree>
      <p:nvGrpSpPr>
        <p:cNvPr id="1" name="Shape 873"/>
        <p:cNvGrpSpPr/>
        <p:nvPr/>
      </p:nvGrpSpPr>
      <p:grpSpPr>
        <a:xfrm>
          <a:off x="0" y="0"/>
          <a:ext cx="0" cy="0"/>
          <a:chOff x="0" y="0"/>
          <a:chExt cx="0" cy="0"/>
        </a:xfrm>
      </p:grpSpPr>
      <p:sp>
        <p:nvSpPr>
          <p:cNvPr id="874" name="Google Shape;874;g2e5212e9ba7_1_336"/>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100"/>
              <a:buFont typeface="DM Sans Medium"/>
              <a:buNone/>
              <a:defRPr sz="3100" b="0" i="0" u="none" strike="noStrike" cap="none">
                <a:solidFill>
                  <a:schemeClr val="lt1"/>
                </a:solidFill>
                <a:latin typeface="DM Sans Medium"/>
                <a:ea typeface="DM Sans Medium"/>
                <a:cs typeface="DM Sans Medium"/>
                <a:sym typeface="DM Sans Medium"/>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875" name="Google Shape;875;g2e5212e9ba7_1_336"/>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76" name="Google Shape;876;g2e5212e9ba7_1_336"/>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89"/>
        <p:cNvGrpSpPr/>
        <p:nvPr/>
      </p:nvGrpSpPr>
      <p:grpSpPr>
        <a:xfrm>
          <a:off x="0" y="0"/>
          <a:ext cx="0" cy="0"/>
          <a:chOff x="0" y="0"/>
          <a:chExt cx="0" cy="0"/>
        </a:xfrm>
      </p:grpSpPr>
      <p:sp>
        <p:nvSpPr>
          <p:cNvPr id="1190" name="Google Shape;1190;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91" name="Google Shape;1191;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192" name="Google Shape;11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aterial">
    <p:bg>
      <p:bgPr>
        <a:solidFill>
          <a:schemeClr val="lt1"/>
        </a:solidFill>
        <a:effectLst/>
      </p:bgPr>
    </p:bg>
    <p:spTree>
      <p:nvGrpSpPr>
        <p:cNvPr id="1" name="Shape 1261"/>
        <p:cNvGrpSpPr/>
        <p:nvPr/>
      </p:nvGrpSpPr>
      <p:grpSpPr>
        <a:xfrm>
          <a:off x="0" y="0"/>
          <a:ext cx="0" cy="0"/>
          <a:chOff x="0" y="0"/>
          <a:chExt cx="0" cy="0"/>
        </a:xfrm>
      </p:grpSpPr>
      <p:sp>
        <p:nvSpPr>
          <p:cNvPr id="1262" name="Google Shape;1262;p20"/>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100"/>
              <a:buFont typeface="DM Sans Medium"/>
              <a:buNone/>
              <a:defRPr sz="3100" b="0" i="0" u="none" strike="noStrike" cap="none">
                <a:solidFill>
                  <a:schemeClr val="lt1"/>
                </a:solidFill>
                <a:latin typeface="DM Sans Medium"/>
                <a:ea typeface="DM Sans Medium"/>
                <a:cs typeface="DM Sans Medium"/>
                <a:sym typeface="DM Sans Medium"/>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1263" name="Google Shape;1263;p20"/>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1264" name="Google Shape;1264;p20"/>
          <p:cNvSpPr txBox="1">
            <a:spLocks noGrp="1"/>
          </p:cNvSpPr>
          <p:nvPr>
            <p:ph type="sldNum" idx="12"/>
          </p:nvPr>
        </p:nvSpPr>
        <p:spPr>
          <a:xfrm>
            <a:off x="8471466" y="4673698"/>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DM Sans Medium"/>
                <a:ea typeface="DM Sans Medium"/>
                <a:cs typeface="DM Sans Medium"/>
                <a:sym typeface="DM Sans Medium"/>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 id="2147483862" r:id="rId41"/>
    <p:sldLayoutId id="2147483863" r:id="rId42"/>
    <p:sldLayoutId id="2147483864" r:id="rId43"/>
    <p:sldLayoutId id="2147483865" r:id="rId44"/>
    <p:sldLayoutId id="2147483866" r:id="rId45"/>
    <p:sldLayoutId id="2147483867" r:id="rId46"/>
    <p:sldLayoutId id="2147483868" r:id="rId47"/>
    <p:sldLayoutId id="2147483869" r:id="rId48"/>
    <p:sldLayoutId id="2147483870"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7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7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53.xml"/><Relationship Id="rId6" Type="http://schemas.openxmlformats.org/officeDocument/2006/relationships/image" Target="../media/image44.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10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53.xml"/><Relationship Id="rId5" Type="http://schemas.openxmlformats.org/officeDocument/2006/relationships/image" Target="../media/image44.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openxmlformats.org/officeDocument/2006/relationships/image" Target="../media/image44.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53.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53.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71.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7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699">
            <a:alpha val="18431"/>
          </a:srgbClr>
        </a:solidFill>
        <a:effectLst/>
      </p:bgPr>
    </p:bg>
    <p:spTree>
      <p:nvGrpSpPr>
        <p:cNvPr id="1" name="Shape 1580"/>
        <p:cNvGrpSpPr/>
        <p:nvPr/>
      </p:nvGrpSpPr>
      <p:grpSpPr>
        <a:xfrm>
          <a:off x="0" y="0"/>
          <a:ext cx="0" cy="0"/>
          <a:chOff x="0" y="0"/>
          <a:chExt cx="0" cy="0"/>
        </a:xfrm>
      </p:grpSpPr>
      <p:sp>
        <p:nvSpPr>
          <p:cNvPr id="1581" name="Google Shape;1581;p1"/>
          <p:cNvSpPr/>
          <p:nvPr/>
        </p:nvSpPr>
        <p:spPr>
          <a:xfrm>
            <a:off x="325775" y="387750"/>
            <a:ext cx="4571400" cy="4368000"/>
          </a:xfrm>
          <a:prstGeom prst="roundRect">
            <a:avLst>
              <a:gd name="adj" fmla="val 465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582" name="Google Shape;1582;p1"/>
          <p:cNvSpPr/>
          <p:nvPr/>
        </p:nvSpPr>
        <p:spPr>
          <a:xfrm>
            <a:off x="705761" y="1140250"/>
            <a:ext cx="3104100" cy="1673400"/>
          </a:xfrm>
          <a:prstGeom prst="rect">
            <a:avLst/>
          </a:prstGeom>
          <a:noFill/>
          <a:ln>
            <a:noFill/>
          </a:ln>
        </p:spPr>
        <p:txBody>
          <a:bodyPr spcFirstLastPara="1" wrap="square" lIns="90000" tIns="90000" rIns="91425" bIns="91425" anchor="ctr" anchorCtr="0">
            <a:noAutofit/>
          </a:bodyPr>
          <a:lstStyle/>
          <a:p>
            <a:pPr marL="0" marR="0" lvl="0" indent="0" algn="l" rtl="0">
              <a:lnSpc>
                <a:spcPct val="75000"/>
              </a:lnSpc>
              <a:spcBef>
                <a:spcPts val="0"/>
              </a:spcBef>
              <a:spcAft>
                <a:spcPts val="0"/>
              </a:spcAft>
              <a:buClr>
                <a:srgbClr val="000000"/>
              </a:buClr>
              <a:buSzPts val="4600"/>
              <a:buFont typeface="Arial"/>
              <a:buNone/>
            </a:pPr>
            <a:r>
              <a:rPr lang="en-GB" sz="4600" b="1" i="0" u="none" strike="noStrike" cap="none">
                <a:solidFill>
                  <a:srgbClr val="262626"/>
                </a:solidFill>
                <a:latin typeface="Manrope"/>
                <a:ea typeface="Manrope"/>
                <a:cs typeface="Manrope"/>
                <a:sym typeface="Manrope"/>
              </a:rPr>
              <a:t>Tu mesa te espera.</a:t>
            </a:r>
            <a:endParaRPr sz="4600" b="1" i="0" u="none" strike="noStrike" cap="none">
              <a:solidFill>
                <a:srgbClr val="262626"/>
              </a:solidFill>
              <a:latin typeface="Manrope"/>
              <a:ea typeface="Manrope"/>
              <a:cs typeface="Manrope"/>
              <a:sym typeface="Manrope"/>
            </a:endParaRPr>
          </a:p>
        </p:txBody>
      </p:sp>
      <p:pic>
        <p:nvPicPr>
          <p:cNvPr id="1583" name="Google Shape;1583;p1"/>
          <p:cNvPicPr preferRelativeResize="0"/>
          <p:nvPr/>
        </p:nvPicPr>
        <p:blipFill rotWithShape="1">
          <a:blip r:embed="rId3">
            <a:alphaModFix/>
          </a:blip>
          <a:srcRect l="6562" t="13495" r="1903" b="15956"/>
          <a:stretch/>
        </p:blipFill>
        <p:spPr>
          <a:xfrm>
            <a:off x="4295300" y="757500"/>
            <a:ext cx="4268100" cy="3628500"/>
          </a:xfrm>
          <a:prstGeom prst="roundRect">
            <a:avLst>
              <a:gd name="adj" fmla="val 7626"/>
            </a:avLst>
          </a:prstGeom>
          <a:noFill/>
          <a:ln>
            <a:noFill/>
          </a:ln>
        </p:spPr>
      </p:pic>
      <p:sp>
        <p:nvSpPr>
          <p:cNvPr id="1584" name="Google Shape;1584;p1"/>
          <p:cNvSpPr txBox="1"/>
          <p:nvPr/>
        </p:nvSpPr>
        <p:spPr>
          <a:xfrm>
            <a:off x="757800" y="2585050"/>
            <a:ext cx="3000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i="0" u="none" strike="noStrike" cap="none">
                <a:solidFill>
                  <a:srgbClr val="262626"/>
                </a:solidFill>
                <a:latin typeface="Manrope Medium"/>
                <a:ea typeface="Manrope Medium"/>
                <a:cs typeface="Manrope Medium"/>
                <a:sym typeface="Manrope Medium"/>
              </a:rPr>
              <a:t>Atrae, acomoda y sirve a los clientes más fácilmente con </a:t>
            </a:r>
            <a:endParaRPr sz="1400" i="0" u="none" strike="noStrike" cap="none">
              <a:solidFill>
                <a:srgbClr val="262626"/>
              </a:solidFill>
              <a:latin typeface="Manrope Medium"/>
              <a:ea typeface="Manrope Medium"/>
              <a:cs typeface="Manrope Medium"/>
              <a:sym typeface="Manrope Medium"/>
            </a:endParaRPr>
          </a:p>
          <a:p>
            <a:pPr marL="0" marR="0" lvl="0" indent="0" algn="l" rtl="0">
              <a:lnSpc>
                <a:spcPct val="115000"/>
              </a:lnSpc>
              <a:spcBef>
                <a:spcPts val="0"/>
              </a:spcBef>
              <a:spcAft>
                <a:spcPts val="0"/>
              </a:spcAft>
              <a:buClr>
                <a:srgbClr val="000000"/>
              </a:buClr>
              <a:buSzPts val="1400"/>
              <a:buFont typeface="Arial"/>
              <a:buNone/>
            </a:pPr>
            <a:r>
              <a:rPr lang="en-GB" sz="1400" i="0" u="none" strike="noStrike" cap="none">
                <a:solidFill>
                  <a:srgbClr val="262626"/>
                </a:solidFill>
                <a:latin typeface="Manrope Medium"/>
                <a:ea typeface="Manrope Medium"/>
                <a:cs typeface="Manrope Medium"/>
                <a:sym typeface="Manrope Medium"/>
              </a:rPr>
              <a:t>Dojo Bookings.</a:t>
            </a:r>
            <a:endParaRPr sz="1400" i="0" u="none" strike="noStrike" cap="none">
              <a:solidFill>
                <a:srgbClr val="262626"/>
              </a:solidFill>
              <a:latin typeface="Manrope Medium"/>
              <a:ea typeface="Manrope Medium"/>
              <a:cs typeface="Manrope Medium"/>
              <a:sym typeface="Manrope Medium"/>
            </a:endParaRPr>
          </a:p>
        </p:txBody>
      </p:sp>
      <p:pic>
        <p:nvPicPr>
          <p:cNvPr id="1585" name="Google Shape;1585;p1"/>
          <p:cNvPicPr preferRelativeResize="0"/>
          <p:nvPr/>
        </p:nvPicPr>
        <p:blipFill>
          <a:blip r:embed="rId4">
            <a:alphaModFix/>
          </a:blip>
          <a:stretch>
            <a:fillRect/>
          </a:stretch>
        </p:blipFill>
        <p:spPr>
          <a:xfrm>
            <a:off x="850450" y="4192600"/>
            <a:ext cx="729249" cy="18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3"/>
        <p:cNvGrpSpPr/>
        <p:nvPr/>
      </p:nvGrpSpPr>
      <p:grpSpPr>
        <a:xfrm>
          <a:off x="0" y="0"/>
          <a:ext cx="0" cy="0"/>
          <a:chOff x="0" y="0"/>
          <a:chExt cx="0" cy="0"/>
        </a:xfrm>
      </p:grpSpPr>
      <p:sp>
        <p:nvSpPr>
          <p:cNvPr id="1874" name="Google Shape;1874;p10"/>
          <p:cNvSpPr/>
          <p:nvPr/>
        </p:nvSpPr>
        <p:spPr>
          <a:xfrm>
            <a:off x="884359" y="1930392"/>
            <a:ext cx="8091600" cy="373200"/>
          </a:xfrm>
          <a:prstGeom prst="roundRect">
            <a:avLst>
              <a:gd name="adj" fmla="val 20812"/>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875" name="Google Shape;1875;p10"/>
          <p:cNvSpPr txBox="1"/>
          <p:nvPr/>
        </p:nvSpPr>
        <p:spPr>
          <a:xfrm>
            <a:off x="2283359"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876" name="Google Shape;1876;p10"/>
          <p:cNvSpPr txBox="1"/>
          <p:nvPr/>
        </p:nvSpPr>
        <p:spPr>
          <a:xfrm>
            <a:off x="2897234"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cxnSp>
        <p:nvCxnSpPr>
          <p:cNvPr id="1877" name="Google Shape;1877;p10"/>
          <p:cNvCxnSpPr/>
          <p:nvPr/>
        </p:nvCxnSpPr>
        <p:spPr>
          <a:xfrm>
            <a:off x="2733714"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878" name="Google Shape;1878;p10"/>
          <p:cNvCxnSpPr/>
          <p:nvPr/>
        </p:nvCxnSpPr>
        <p:spPr>
          <a:xfrm>
            <a:off x="2135464"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879" name="Google Shape;1879;p10"/>
          <p:cNvCxnSpPr/>
          <p:nvPr/>
        </p:nvCxnSpPr>
        <p:spPr>
          <a:xfrm>
            <a:off x="1478564"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880" name="Google Shape;1880;p10"/>
          <p:cNvSpPr txBox="1"/>
          <p:nvPr/>
        </p:nvSpPr>
        <p:spPr>
          <a:xfrm>
            <a:off x="1652534"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881" name="Google Shape;1881;p10"/>
          <p:cNvSpPr txBox="1"/>
          <p:nvPr/>
        </p:nvSpPr>
        <p:spPr>
          <a:xfrm>
            <a:off x="1029784"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882" name="Google Shape;1882;p10"/>
          <p:cNvSpPr txBox="1"/>
          <p:nvPr/>
        </p:nvSpPr>
        <p:spPr>
          <a:xfrm>
            <a:off x="3497787"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883" name="Google Shape;1883;p10"/>
          <p:cNvSpPr txBox="1"/>
          <p:nvPr/>
        </p:nvSpPr>
        <p:spPr>
          <a:xfrm>
            <a:off x="4023850"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884" name="Google Shape;1884;p10"/>
          <p:cNvSpPr txBox="1"/>
          <p:nvPr/>
        </p:nvSpPr>
        <p:spPr>
          <a:xfrm>
            <a:off x="4543275"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885" name="Google Shape;1885;p10"/>
          <p:cNvSpPr txBox="1"/>
          <p:nvPr/>
        </p:nvSpPr>
        <p:spPr>
          <a:xfrm>
            <a:off x="5053003" y="1916281"/>
            <a:ext cx="390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274E1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cxnSp>
        <p:nvCxnSpPr>
          <p:cNvPr id="1886" name="Google Shape;1886;p10"/>
          <p:cNvCxnSpPr/>
          <p:nvPr/>
        </p:nvCxnSpPr>
        <p:spPr>
          <a:xfrm>
            <a:off x="3912839"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887" name="Google Shape;1887;p10"/>
          <p:cNvCxnSpPr/>
          <p:nvPr/>
        </p:nvCxnSpPr>
        <p:spPr>
          <a:xfrm>
            <a:off x="4467889"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888" name="Google Shape;1888;p10"/>
          <p:cNvCxnSpPr/>
          <p:nvPr/>
        </p:nvCxnSpPr>
        <p:spPr>
          <a:xfrm>
            <a:off x="4993764"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889" name="Google Shape;1889;p10"/>
          <p:cNvSpPr txBox="1"/>
          <p:nvPr/>
        </p:nvSpPr>
        <p:spPr>
          <a:xfrm>
            <a:off x="6265189"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890" name="Google Shape;1890;p10"/>
          <p:cNvSpPr txBox="1"/>
          <p:nvPr/>
        </p:nvSpPr>
        <p:spPr>
          <a:xfrm>
            <a:off x="5693328" y="187262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000" i="0" u="none" strike="noStrike" cap="none">
              <a:solidFill>
                <a:srgbClr val="00A999"/>
              </a:solidFill>
              <a:latin typeface="Manrope Medium"/>
              <a:ea typeface="Manrope Medium"/>
              <a:cs typeface="Manrope Medium"/>
              <a:sym typeface="Manrope Medium"/>
            </a:endParaRPr>
          </a:p>
        </p:txBody>
      </p:sp>
      <p:sp>
        <p:nvSpPr>
          <p:cNvPr id="1891" name="Google Shape;1891;p10"/>
          <p:cNvSpPr txBox="1"/>
          <p:nvPr/>
        </p:nvSpPr>
        <p:spPr>
          <a:xfrm>
            <a:off x="5562892" y="2064379"/>
            <a:ext cx="550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rgbClr val="00A699"/>
                </a:solidFill>
                <a:latin typeface="Manrope"/>
                <a:ea typeface="Manrope"/>
                <a:cs typeface="Manrope"/>
                <a:sym typeface="Manrope"/>
              </a:rPr>
              <a:t>NUEVO</a:t>
            </a:r>
            <a:endParaRPr sz="600" b="1" i="0" u="none" strike="noStrike" cap="none">
              <a:solidFill>
                <a:srgbClr val="00A699"/>
              </a:solidFill>
              <a:latin typeface="Manrope"/>
              <a:ea typeface="Manrope"/>
              <a:cs typeface="Manrope"/>
              <a:sym typeface="Manrope"/>
            </a:endParaRPr>
          </a:p>
        </p:txBody>
      </p:sp>
      <p:sp>
        <p:nvSpPr>
          <p:cNvPr id="1892" name="Google Shape;1892;p10"/>
          <p:cNvSpPr txBox="1"/>
          <p:nvPr/>
        </p:nvSpPr>
        <p:spPr>
          <a:xfrm>
            <a:off x="6753606" y="187262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000" i="0" u="none" strike="noStrike" cap="none">
              <a:solidFill>
                <a:srgbClr val="00A999"/>
              </a:solidFill>
              <a:latin typeface="Manrope Medium"/>
              <a:ea typeface="Manrope Medium"/>
              <a:cs typeface="Manrope Medium"/>
              <a:sym typeface="Manrope Medium"/>
            </a:endParaRPr>
          </a:p>
        </p:txBody>
      </p:sp>
      <p:sp>
        <p:nvSpPr>
          <p:cNvPr id="1893" name="Google Shape;1893;p10"/>
          <p:cNvSpPr txBox="1"/>
          <p:nvPr/>
        </p:nvSpPr>
        <p:spPr>
          <a:xfrm>
            <a:off x="6623170" y="2064379"/>
            <a:ext cx="550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rgbClr val="00A699"/>
                </a:solidFill>
                <a:latin typeface="Manrope"/>
                <a:ea typeface="Manrope"/>
                <a:cs typeface="Manrope"/>
                <a:sym typeface="Manrope"/>
              </a:rPr>
              <a:t>NUEVO</a:t>
            </a:r>
            <a:endParaRPr sz="600" b="1" i="0" u="none" strike="noStrike" cap="none">
              <a:solidFill>
                <a:srgbClr val="00A699"/>
              </a:solidFill>
              <a:latin typeface="Manrope"/>
              <a:ea typeface="Manrope"/>
              <a:cs typeface="Manrope"/>
              <a:sym typeface="Manrope"/>
            </a:endParaRPr>
          </a:p>
        </p:txBody>
      </p:sp>
      <p:cxnSp>
        <p:nvCxnSpPr>
          <p:cNvPr id="1894" name="Google Shape;1894;p10"/>
          <p:cNvCxnSpPr/>
          <p:nvPr/>
        </p:nvCxnSpPr>
        <p:spPr>
          <a:xfrm>
            <a:off x="6089114"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895" name="Google Shape;1895;p10"/>
          <p:cNvCxnSpPr/>
          <p:nvPr/>
        </p:nvCxnSpPr>
        <p:spPr>
          <a:xfrm>
            <a:off x="6688039"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896" name="Google Shape;1896;p10"/>
          <p:cNvSpPr txBox="1"/>
          <p:nvPr/>
        </p:nvSpPr>
        <p:spPr>
          <a:xfrm>
            <a:off x="7288616" y="187262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000" i="0" u="none" strike="noStrike" cap="none">
              <a:solidFill>
                <a:srgbClr val="00A999"/>
              </a:solidFill>
              <a:latin typeface="Manrope Medium"/>
              <a:ea typeface="Manrope Medium"/>
              <a:cs typeface="Manrope Medium"/>
              <a:sym typeface="Manrope Medium"/>
            </a:endParaRPr>
          </a:p>
        </p:txBody>
      </p:sp>
      <p:sp>
        <p:nvSpPr>
          <p:cNvPr id="1897" name="Google Shape;1897;p10"/>
          <p:cNvSpPr txBox="1"/>
          <p:nvPr/>
        </p:nvSpPr>
        <p:spPr>
          <a:xfrm>
            <a:off x="7158179" y="2064379"/>
            <a:ext cx="550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rgbClr val="00A699"/>
                </a:solidFill>
                <a:latin typeface="Manrope"/>
                <a:ea typeface="Manrope"/>
                <a:cs typeface="Manrope"/>
                <a:sym typeface="Manrope"/>
              </a:rPr>
              <a:t>NUEVO</a:t>
            </a:r>
            <a:endParaRPr sz="600" b="1" i="0" u="none" strike="noStrike" cap="none">
              <a:solidFill>
                <a:srgbClr val="00A699"/>
              </a:solidFill>
              <a:latin typeface="Manrope"/>
              <a:ea typeface="Manrope"/>
              <a:cs typeface="Manrope"/>
              <a:sym typeface="Manrope"/>
            </a:endParaRPr>
          </a:p>
        </p:txBody>
      </p:sp>
      <p:sp>
        <p:nvSpPr>
          <p:cNvPr id="1898" name="Google Shape;1898;p10"/>
          <p:cNvSpPr txBox="1"/>
          <p:nvPr/>
        </p:nvSpPr>
        <p:spPr>
          <a:xfrm>
            <a:off x="7891325"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cxnSp>
        <p:nvCxnSpPr>
          <p:cNvPr id="1899" name="Google Shape;1899;p10"/>
          <p:cNvCxnSpPr/>
          <p:nvPr/>
        </p:nvCxnSpPr>
        <p:spPr>
          <a:xfrm>
            <a:off x="8318564"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900" name="Google Shape;1900;p10"/>
          <p:cNvSpPr txBox="1"/>
          <p:nvPr/>
        </p:nvSpPr>
        <p:spPr>
          <a:xfrm>
            <a:off x="8471025"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901" name="Google Shape;1901;p10"/>
          <p:cNvSpPr/>
          <p:nvPr/>
        </p:nvSpPr>
        <p:spPr>
          <a:xfrm>
            <a:off x="884359" y="2377580"/>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902" name="Google Shape;1902;p10"/>
          <p:cNvSpPr txBox="1"/>
          <p:nvPr/>
        </p:nvSpPr>
        <p:spPr>
          <a:xfrm>
            <a:off x="2897234"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03" name="Google Shape;1903;p10"/>
          <p:cNvCxnSpPr/>
          <p:nvPr/>
        </p:nvCxnSpPr>
        <p:spPr>
          <a:xfrm>
            <a:off x="273371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04" name="Google Shape;1904;p10"/>
          <p:cNvCxnSpPr/>
          <p:nvPr/>
        </p:nvCxnSpPr>
        <p:spPr>
          <a:xfrm>
            <a:off x="213546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05" name="Google Shape;1905;p10"/>
          <p:cNvCxnSpPr/>
          <p:nvPr/>
        </p:nvCxnSpPr>
        <p:spPr>
          <a:xfrm>
            <a:off x="1478564" y="2431701"/>
            <a:ext cx="0" cy="252600"/>
          </a:xfrm>
          <a:prstGeom prst="straightConnector1">
            <a:avLst/>
          </a:prstGeom>
          <a:noFill/>
          <a:ln w="9525" cap="flat" cmpd="sng">
            <a:solidFill>
              <a:srgbClr val="CCCCCC"/>
            </a:solidFill>
            <a:prstDash val="solid"/>
            <a:round/>
            <a:headEnd type="none" w="sm" len="sm"/>
            <a:tailEnd type="none" w="sm" len="sm"/>
          </a:ln>
        </p:spPr>
      </p:cxnSp>
      <p:sp>
        <p:nvSpPr>
          <p:cNvPr id="1906" name="Google Shape;1906;p10"/>
          <p:cNvSpPr txBox="1"/>
          <p:nvPr/>
        </p:nvSpPr>
        <p:spPr>
          <a:xfrm>
            <a:off x="1029784"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907" name="Google Shape;1907;p10"/>
          <p:cNvSpPr txBox="1"/>
          <p:nvPr/>
        </p:nvSpPr>
        <p:spPr>
          <a:xfrm>
            <a:off x="3497787"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08" name="Google Shape;1908;p10"/>
          <p:cNvSpPr txBox="1"/>
          <p:nvPr/>
        </p:nvSpPr>
        <p:spPr>
          <a:xfrm>
            <a:off x="4023850"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09" name="Google Shape;1909;p10"/>
          <p:cNvSpPr txBox="1"/>
          <p:nvPr/>
        </p:nvSpPr>
        <p:spPr>
          <a:xfrm>
            <a:off x="4543275"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10" name="Google Shape;1910;p10"/>
          <p:cNvCxnSpPr/>
          <p:nvPr/>
        </p:nvCxnSpPr>
        <p:spPr>
          <a:xfrm>
            <a:off x="3912839"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11" name="Google Shape;1911;p10"/>
          <p:cNvCxnSpPr/>
          <p:nvPr/>
        </p:nvCxnSpPr>
        <p:spPr>
          <a:xfrm>
            <a:off x="4467889"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12" name="Google Shape;1912;p10"/>
          <p:cNvCxnSpPr/>
          <p:nvPr/>
        </p:nvCxnSpPr>
        <p:spPr>
          <a:xfrm>
            <a:off x="499376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13" name="Google Shape;1913;p10"/>
          <p:cNvCxnSpPr/>
          <p:nvPr/>
        </p:nvCxnSpPr>
        <p:spPr>
          <a:xfrm>
            <a:off x="608911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14" name="Google Shape;1914;p10"/>
          <p:cNvCxnSpPr/>
          <p:nvPr/>
        </p:nvCxnSpPr>
        <p:spPr>
          <a:xfrm>
            <a:off x="6688039"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915" name="Google Shape;1915;p10"/>
          <p:cNvCxnSpPr/>
          <p:nvPr/>
        </p:nvCxnSpPr>
        <p:spPr>
          <a:xfrm>
            <a:off x="8318564" y="2431701"/>
            <a:ext cx="0" cy="252600"/>
          </a:xfrm>
          <a:prstGeom prst="straightConnector1">
            <a:avLst/>
          </a:prstGeom>
          <a:noFill/>
          <a:ln w="9525" cap="flat" cmpd="sng">
            <a:solidFill>
              <a:srgbClr val="CCCCCC"/>
            </a:solidFill>
            <a:prstDash val="solid"/>
            <a:round/>
            <a:headEnd type="none" w="sm" len="sm"/>
            <a:tailEnd type="none" w="sm" len="sm"/>
          </a:ln>
        </p:spPr>
      </p:cxnSp>
      <p:sp>
        <p:nvSpPr>
          <p:cNvPr id="1916" name="Google Shape;1916;p10"/>
          <p:cNvSpPr txBox="1"/>
          <p:nvPr/>
        </p:nvSpPr>
        <p:spPr>
          <a:xfrm>
            <a:off x="2297209" y="238478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FF0000"/>
              </a:solidFill>
              <a:latin typeface="Manrope Medium"/>
              <a:ea typeface="Manrope Medium"/>
              <a:cs typeface="Manrope Medium"/>
              <a:sym typeface="Manrope Medium"/>
            </a:endParaRPr>
          </a:p>
        </p:txBody>
      </p:sp>
      <p:sp>
        <p:nvSpPr>
          <p:cNvPr id="1917" name="Google Shape;1917;p10"/>
          <p:cNvSpPr txBox="1"/>
          <p:nvPr/>
        </p:nvSpPr>
        <p:spPr>
          <a:xfrm>
            <a:off x="1651491" y="2403290"/>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18" name="Google Shape;1918;p10"/>
          <p:cNvSpPr txBox="1"/>
          <p:nvPr/>
        </p:nvSpPr>
        <p:spPr>
          <a:xfrm>
            <a:off x="5104132" y="238478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19" name="Google Shape;1919;p10"/>
          <p:cNvSpPr txBox="1"/>
          <p:nvPr/>
        </p:nvSpPr>
        <p:spPr>
          <a:xfrm>
            <a:off x="5688280" y="239421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20" name="Google Shape;1920;p10"/>
          <p:cNvSpPr txBox="1"/>
          <p:nvPr/>
        </p:nvSpPr>
        <p:spPr>
          <a:xfrm>
            <a:off x="6251180" y="240328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21" name="Google Shape;1921;p10"/>
          <p:cNvSpPr txBox="1"/>
          <p:nvPr/>
        </p:nvSpPr>
        <p:spPr>
          <a:xfrm>
            <a:off x="6752422" y="238477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22" name="Google Shape;1922;p10"/>
          <p:cNvSpPr txBox="1"/>
          <p:nvPr/>
        </p:nvSpPr>
        <p:spPr>
          <a:xfrm>
            <a:off x="7301147" y="238477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23" name="Google Shape;1923;p10"/>
          <p:cNvSpPr txBox="1"/>
          <p:nvPr/>
        </p:nvSpPr>
        <p:spPr>
          <a:xfrm>
            <a:off x="7892222" y="239422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24" name="Google Shape;1924;p10"/>
          <p:cNvSpPr txBox="1"/>
          <p:nvPr/>
        </p:nvSpPr>
        <p:spPr>
          <a:xfrm>
            <a:off x="8470122" y="239422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25" name="Google Shape;1925;p10"/>
          <p:cNvSpPr/>
          <p:nvPr/>
        </p:nvSpPr>
        <p:spPr>
          <a:xfrm>
            <a:off x="884359" y="2820345"/>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926" name="Google Shape;1926;p10"/>
          <p:cNvSpPr txBox="1"/>
          <p:nvPr/>
        </p:nvSpPr>
        <p:spPr>
          <a:xfrm>
            <a:off x="2897234"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27" name="Google Shape;1927;p10"/>
          <p:cNvCxnSpPr/>
          <p:nvPr/>
        </p:nvCxnSpPr>
        <p:spPr>
          <a:xfrm>
            <a:off x="273371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28" name="Google Shape;1928;p10"/>
          <p:cNvCxnSpPr/>
          <p:nvPr/>
        </p:nvCxnSpPr>
        <p:spPr>
          <a:xfrm>
            <a:off x="213546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29" name="Google Shape;1929;p10"/>
          <p:cNvCxnSpPr/>
          <p:nvPr/>
        </p:nvCxnSpPr>
        <p:spPr>
          <a:xfrm>
            <a:off x="1478564" y="2874466"/>
            <a:ext cx="0" cy="252600"/>
          </a:xfrm>
          <a:prstGeom prst="straightConnector1">
            <a:avLst/>
          </a:prstGeom>
          <a:noFill/>
          <a:ln w="9525" cap="flat" cmpd="sng">
            <a:solidFill>
              <a:srgbClr val="CCCCCC"/>
            </a:solidFill>
            <a:prstDash val="solid"/>
            <a:round/>
            <a:headEnd type="none" w="sm" len="sm"/>
            <a:tailEnd type="none" w="sm" len="sm"/>
          </a:ln>
        </p:spPr>
      </p:cxnSp>
      <p:sp>
        <p:nvSpPr>
          <p:cNvPr id="1930" name="Google Shape;1930;p10"/>
          <p:cNvSpPr txBox="1"/>
          <p:nvPr/>
        </p:nvSpPr>
        <p:spPr>
          <a:xfrm>
            <a:off x="1029784"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931" name="Google Shape;1931;p10"/>
          <p:cNvSpPr txBox="1"/>
          <p:nvPr/>
        </p:nvSpPr>
        <p:spPr>
          <a:xfrm>
            <a:off x="3497787"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32" name="Google Shape;1932;p10"/>
          <p:cNvSpPr txBox="1"/>
          <p:nvPr/>
        </p:nvSpPr>
        <p:spPr>
          <a:xfrm>
            <a:off x="4023850"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33" name="Google Shape;1933;p10"/>
          <p:cNvSpPr txBox="1"/>
          <p:nvPr/>
        </p:nvSpPr>
        <p:spPr>
          <a:xfrm>
            <a:off x="4543275"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34" name="Google Shape;1934;p10"/>
          <p:cNvCxnSpPr/>
          <p:nvPr/>
        </p:nvCxnSpPr>
        <p:spPr>
          <a:xfrm>
            <a:off x="3912839"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35" name="Google Shape;1935;p10"/>
          <p:cNvCxnSpPr/>
          <p:nvPr/>
        </p:nvCxnSpPr>
        <p:spPr>
          <a:xfrm>
            <a:off x="4467889"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36" name="Google Shape;1936;p10"/>
          <p:cNvCxnSpPr/>
          <p:nvPr/>
        </p:nvCxnSpPr>
        <p:spPr>
          <a:xfrm>
            <a:off x="499376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37" name="Google Shape;1937;p10"/>
          <p:cNvCxnSpPr/>
          <p:nvPr/>
        </p:nvCxnSpPr>
        <p:spPr>
          <a:xfrm>
            <a:off x="608911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38" name="Google Shape;1938;p10"/>
          <p:cNvCxnSpPr/>
          <p:nvPr/>
        </p:nvCxnSpPr>
        <p:spPr>
          <a:xfrm>
            <a:off x="6688039"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39" name="Google Shape;1939;p10"/>
          <p:cNvCxnSpPr/>
          <p:nvPr/>
        </p:nvCxnSpPr>
        <p:spPr>
          <a:xfrm>
            <a:off x="8318564" y="2874466"/>
            <a:ext cx="0" cy="252600"/>
          </a:xfrm>
          <a:prstGeom prst="straightConnector1">
            <a:avLst/>
          </a:prstGeom>
          <a:noFill/>
          <a:ln w="9525" cap="flat" cmpd="sng">
            <a:solidFill>
              <a:srgbClr val="CCCCCC"/>
            </a:solidFill>
            <a:prstDash val="solid"/>
            <a:round/>
            <a:headEnd type="none" w="sm" len="sm"/>
            <a:tailEnd type="none" w="sm" len="sm"/>
          </a:ln>
        </p:spPr>
      </p:cxnSp>
      <p:sp>
        <p:nvSpPr>
          <p:cNvPr id="1940" name="Google Shape;1940;p10"/>
          <p:cNvSpPr txBox="1"/>
          <p:nvPr/>
        </p:nvSpPr>
        <p:spPr>
          <a:xfrm>
            <a:off x="2297209" y="2827547"/>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1" name="Google Shape;1941;p10"/>
          <p:cNvSpPr txBox="1"/>
          <p:nvPr/>
        </p:nvSpPr>
        <p:spPr>
          <a:xfrm>
            <a:off x="1651491" y="2846055"/>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2" name="Google Shape;1942;p10"/>
          <p:cNvSpPr txBox="1"/>
          <p:nvPr/>
        </p:nvSpPr>
        <p:spPr>
          <a:xfrm>
            <a:off x="5104132" y="28275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3" name="Google Shape;1943;p10"/>
          <p:cNvSpPr txBox="1"/>
          <p:nvPr/>
        </p:nvSpPr>
        <p:spPr>
          <a:xfrm>
            <a:off x="5688280" y="28369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4" name="Google Shape;1944;p10"/>
          <p:cNvSpPr txBox="1"/>
          <p:nvPr/>
        </p:nvSpPr>
        <p:spPr>
          <a:xfrm>
            <a:off x="6251180" y="28460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5" name="Google Shape;1945;p10"/>
          <p:cNvSpPr txBox="1"/>
          <p:nvPr/>
        </p:nvSpPr>
        <p:spPr>
          <a:xfrm>
            <a:off x="6752422" y="28275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666666"/>
              </a:solidFill>
              <a:latin typeface="Manrope ExtraBold"/>
              <a:ea typeface="Manrope ExtraBold"/>
              <a:cs typeface="Manrope ExtraBold"/>
              <a:sym typeface="Manrope ExtraBold"/>
            </a:endParaRPr>
          </a:p>
        </p:txBody>
      </p:sp>
      <p:sp>
        <p:nvSpPr>
          <p:cNvPr id="1946" name="Google Shape;1946;p10"/>
          <p:cNvSpPr txBox="1"/>
          <p:nvPr/>
        </p:nvSpPr>
        <p:spPr>
          <a:xfrm>
            <a:off x="7301147" y="28275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7" name="Google Shape;1947;p10"/>
          <p:cNvSpPr txBox="1"/>
          <p:nvPr/>
        </p:nvSpPr>
        <p:spPr>
          <a:xfrm>
            <a:off x="7892222" y="28369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666666"/>
              </a:solidFill>
              <a:latin typeface="Manrope ExtraBold"/>
              <a:ea typeface="Manrope ExtraBold"/>
              <a:cs typeface="Manrope ExtraBold"/>
              <a:sym typeface="Manrope ExtraBold"/>
            </a:endParaRPr>
          </a:p>
        </p:txBody>
      </p:sp>
      <p:sp>
        <p:nvSpPr>
          <p:cNvPr id="1948" name="Google Shape;1948;p10"/>
          <p:cNvSpPr txBox="1"/>
          <p:nvPr/>
        </p:nvSpPr>
        <p:spPr>
          <a:xfrm>
            <a:off x="8470122" y="28369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49" name="Google Shape;1949;p10"/>
          <p:cNvSpPr/>
          <p:nvPr/>
        </p:nvSpPr>
        <p:spPr>
          <a:xfrm>
            <a:off x="884359" y="3275840"/>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950" name="Google Shape;1950;p10"/>
          <p:cNvSpPr txBox="1"/>
          <p:nvPr/>
        </p:nvSpPr>
        <p:spPr>
          <a:xfrm>
            <a:off x="2897234"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51" name="Google Shape;1951;p10"/>
          <p:cNvCxnSpPr/>
          <p:nvPr/>
        </p:nvCxnSpPr>
        <p:spPr>
          <a:xfrm>
            <a:off x="273371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52" name="Google Shape;1952;p10"/>
          <p:cNvCxnSpPr/>
          <p:nvPr/>
        </p:nvCxnSpPr>
        <p:spPr>
          <a:xfrm>
            <a:off x="213546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53" name="Google Shape;1953;p10"/>
          <p:cNvCxnSpPr/>
          <p:nvPr/>
        </p:nvCxnSpPr>
        <p:spPr>
          <a:xfrm>
            <a:off x="1478564" y="3329961"/>
            <a:ext cx="0" cy="252600"/>
          </a:xfrm>
          <a:prstGeom prst="straightConnector1">
            <a:avLst/>
          </a:prstGeom>
          <a:noFill/>
          <a:ln w="9525" cap="flat" cmpd="sng">
            <a:solidFill>
              <a:srgbClr val="CCCCCC"/>
            </a:solidFill>
            <a:prstDash val="solid"/>
            <a:round/>
            <a:headEnd type="none" w="sm" len="sm"/>
            <a:tailEnd type="none" w="sm" len="sm"/>
          </a:ln>
        </p:spPr>
      </p:cxnSp>
      <p:sp>
        <p:nvSpPr>
          <p:cNvPr id="1954" name="Google Shape;1954;p10"/>
          <p:cNvSpPr txBox="1"/>
          <p:nvPr/>
        </p:nvSpPr>
        <p:spPr>
          <a:xfrm>
            <a:off x="1029784"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955" name="Google Shape;1955;p10"/>
          <p:cNvSpPr txBox="1"/>
          <p:nvPr/>
        </p:nvSpPr>
        <p:spPr>
          <a:xfrm>
            <a:off x="3497787"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56" name="Google Shape;1956;p10"/>
          <p:cNvSpPr txBox="1"/>
          <p:nvPr/>
        </p:nvSpPr>
        <p:spPr>
          <a:xfrm>
            <a:off x="4023850"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57" name="Google Shape;1957;p10"/>
          <p:cNvSpPr txBox="1"/>
          <p:nvPr/>
        </p:nvSpPr>
        <p:spPr>
          <a:xfrm>
            <a:off x="4543275"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58" name="Google Shape;1958;p10"/>
          <p:cNvCxnSpPr/>
          <p:nvPr/>
        </p:nvCxnSpPr>
        <p:spPr>
          <a:xfrm>
            <a:off x="3912839"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59" name="Google Shape;1959;p10"/>
          <p:cNvCxnSpPr/>
          <p:nvPr/>
        </p:nvCxnSpPr>
        <p:spPr>
          <a:xfrm>
            <a:off x="4467889"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60" name="Google Shape;1960;p10"/>
          <p:cNvCxnSpPr/>
          <p:nvPr/>
        </p:nvCxnSpPr>
        <p:spPr>
          <a:xfrm>
            <a:off x="499376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61" name="Google Shape;1961;p10"/>
          <p:cNvCxnSpPr/>
          <p:nvPr/>
        </p:nvCxnSpPr>
        <p:spPr>
          <a:xfrm>
            <a:off x="608911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62" name="Google Shape;1962;p10"/>
          <p:cNvCxnSpPr/>
          <p:nvPr/>
        </p:nvCxnSpPr>
        <p:spPr>
          <a:xfrm>
            <a:off x="6688039"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963" name="Google Shape;1963;p10"/>
          <p:cNvCxnSpPr/>
          <p:nvPr/>
        </p:nvCxnSpPr>
        <p:spPr>
          <a:xfrm>
            <a:off x="8318564" y="3329961"/>
            <a:ext cx="0" cy="252600"/>
          </a:xfrm>
          <a:prstGeom prst="straightConnector1">
            <a:avLst/>
          </a:prstGeom>
          <a:noFill/>
          <a:ln w="9525" cap="flat" cmpd="sng">
            <a:solidFill>
              <a:srgbClr val="CCCCCC"/>
            </a:solidFill>
            <a:prstDash val="solid"/>
            <a:round/>
            <a:headEnd type="none" w="sm" len="sm"/>
            <a:tailEnd type="none" w="sm" len="sm"/>
          </a:ln>
        </p:spPr>
      </p:cxnSp>
      <p:sp>
        <p:nvSpPr>
          <p:cNvPr id="1964" name="Google Shape;1964;p10"/>
          <p:cNvSpPr txBox="1"/>
          <p:nvPr/>
        </p:nvSpPr>
        <p:spPr>
          <a:xfrm>
            <a:off x="2297209" y="328304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666666"/>
              </a:solidFill>
              <a:latin typeface="Manrope ExtraBold"/>
              <a:ea typeface="Manrope ExtraBold"/>
              <a:cs typeface="Manrope ExtraBold"/>
              <a:sym typeface="Manrope ExtraBold"/>
            </a:endParaRPr>
          </a:p>
        </p:txBody>
      </p:sp>
      <p:sp>
        <p:nvSpPr>
          <p:cNvPr id="1965" name="Google Shape;1965;p10"/>
          <p:cNvSpPr txBox="1"/>
          <p:nvPr/>
        </p:nvSpPr>
        <p:spPr>
          <a:xfrm>
            <a:off x="1651491" y="3301550"/>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66" name="Google Shape;1966;p10"/>
          <p:cNvSpPr txBox="1"/>
          <p:nvPr/>
        </p:nvSpPr>
        <p:spPr>
          <a:xfrm>
            <a:off x="5104132" y="328304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67" name="Google Shape;1967;p10"/>
          <p:cNvSpPr txBox="1"/>
          <p:nvPr/>
        </p:nvSpPr>
        <p:spPr>
          <a:xfrm>
            <a:off x="5688280" y="329247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68" name="Google Shape;1968;p10"/>
          <p:cNvSpPr txBox="1"/>
          <p:nvPr/>
        </p:nvSpPr>
        <p:spPr>
          <a:xfrm>
            <a:off x="6251180" y="330154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666666"/>
              </a:solidFill>
              <a:latin typeface="Manrope ExtraBold"/>
              <a:ea typeface="Manrope ExtraBold"/>
              <a:cs typeface="Manrope ExtraBold"/>
              <a:sym typeface="Manrope ExtraBold"/>
            </a:endParaRPr>
          </a:p>
        </p:txBody>
      </p:sp>
      <p:sp>
        <p:nvSpPr>
          <p:cNvPr id="1969" name="Google Shape;1969;p10"/>
          <p:cNvSpPr txBox="1"/>
          <p:nvPr/>
        </p:nvSpPr>
        <p:spPr>
          <a:xfrm>
            <a:off x="6752422" y="328303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70" name="Google Shape;1970;p10"/>
          <p:cNvSpPr txBox="1"/>
          <p:nvPr/>
        </p:nvSpPr>
        <p:spPr>
          <a:xfrm>
            <a:off x="7301147" y="328303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71" name="Google Shape;1971;p10"/>
          <p:cNvSpPr txBox="1"/>
          <p:nvPr/>
        </p:nvSpPr>
        <p:spPr>
          <a:xfrm>
            <a:off x="7892222" y="329248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72" name="Google Shape;1972;p10"/>
          <p:cNvSpPr txBox="1"/>
          <p:nvPr/>
        </p:nvSpPr>
        <p:spPr>
          <a:xfrm>
            <a:off x="8470122" y="329248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73" name="Google Shape;1973;p10"/>
          <p:cNvSpPr/>
          <p:nvPr/>
        </p:nvSpPr>
        <p:spPr>
          <a:xfrm>
            <a:off x="884359" y="3711245"/>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974" name="Google Shape;1974;p10"/>
          <p:cNvSpPr txBox="1"/>
          <p:nvPr/>
        </p:nvSpPr>
        <p:spPr>
          <a:xfrm>
            <a:off x="2897234"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75" name="Google Shape;1975;p10"/>
          <p:cNvCxnSpPr/>
          <p:nvPr/>
        </p:nvCxnSpPr>
        <p:spPr>
          <a:xfrm>
            <a:off x="273371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76" name="Google Shape;1976;p10"/>
          <p:cNvCxnSpPr/>
          <p:nvPr/>
        </p:nvCxnSpPr>
        <p:spPr>
          <a:xfrm>
            <a:off x="213546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77" name="Google Shape;1977;p10"/>
          <p:cNvCxnSpPr/>
          <p:nvPr/>
        </p:nvCxnSpPr>
        <p:spPr>
          <a:xfrm>
            <a:off x="1478564" y="3765366"/>
            <a:ext cx="0" cy="252600"/>
          </a:xfrm>
          <a:prstGeom prst="straightConnector1">
            <a:avLst/>
          </a:prstGeom>
          <a:noFill/>
          <a:ln w="9525" cap="flat" cmpd="sng">
            <a:solidFill>
              <a:srgbClr val="CCCCCC"/>
            </a:solidFill>
            <a:prstDash val="solid"/>
            <a:round/>
            <a:headEnd type="none" w="sm" len="sm"/>
            <a:tailEnd type="none" w="sm" len="sm"/>
          </a:ln>
        </p:spPr>
      </p:cxnSp>
      <p:sp>
        <p:nvSpPr>
          <p:cNvPr id="1978" name="Google Shape;1978;p10"/>
          <p:cNvSpPr txBox="1"/>
          <p:nvPr/>
        </p:nvSpPr>
        <p:spPr>
          <a:xfrm>
            <a:off x="1029784"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666666"/>
              </a:solidFill>
              <a:latin typeface="Manrope ExtraBold"/>
              <a:ea typeface="Manrope ExtraBold"/>
              <a:cs typeface="Manrope ExtraBold"/>
              <a:sym typeface="Manrope ExtraBold"/>
            </a:endParaRPr>
          </a:p>
        </p:txBody>
      </p:sp>
      <p:sp>
        <p:nvSpPr>
          <p:cNvPr id="1979" name="Google Shape;1979;p10"/>
          <p:cNvSpPr txBox="1"/>
          <p:nvPr/>
        </p:nvSpPr>
        <p:spPr>
          <a:xfrm>
            <a:off x="3497787"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80" name="Google Shape;1980;p10"/>
          <p:cNvSpPr txBox="1"/>
          <p:nvPr/>
        </p:nvSpPr>
        <p:spPr>
          <a:xfrm>
            <a:off x="4023850"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81" name="Google Shape;1981;p10"/>
          <p:cNvSpPr txBox="1"/>
          <p:nvPr/>
        </p:nvSpPr>
        <p:spPr>
          <a:xfrm>
            <a:off x="4543275"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982" name="Google Shape;1982;p10"/>
          <p:cNvCxnSpPr/>
          <p:nvPr/>
        </p:nvCxnSpPr>
        <p:spPr>
          <a:xfrm>
            <a:off x="3912839"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83" name="Google Shape;1983;p10"/>
          <p:cNvCxnSpPr/>
          <p:nvPr/>
        </p:nvCxnSpPr>
        <p:spPr>
          <a:xfrm>
            <a:off x="4467889"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84" name="Google Shape;1984;p10"/>
          <p:cNvCxnSpPr/>
          <p:nvPr/>
        </p:nvCxnSpPr>
        <p:spPr>
          <a:xfrm>
            <a:off x="499376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85" name="Google Shape;1985;p10"/>
          <p:cNvCxnSpPr/>
          <p:nvPr/>
        </p:nvCxnSpPr>
        <p:spPr>
          <a:xfrm>
            <a:off x="608911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86" name="Google Shape;1986;p10"/>
          <p:cNvCxnSpPr/>
          <p:nvPr/>
        </p:nvCxnSpPr>
        <p:spPr>
          <a:xfrm>
            <a:off x="6688039"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987" name="Google Shape;1987;p10"/>
          <p:cNvCxnSpPr/>
          <p:nvPr/>
        </p:nvCxnSpPr>
        <p:spPr>
          <a:xfrm>
            <a:off x="8318564" y="3765366"/>
            <a:ext cx="0" cy="252600"/>
          </a:xfrm>
          <a:prstGeom prst="straightConnector1">
            <a:avLst/>
          </a:prstGeom>
          <a:noFill/>
          <a:ln w="9525" cap="flat" cmpd="sng">
            <a:solidFill>
              <a:srgbClr val="CCCCCC"/>
            </a:solidFill>
            <a:prstDash val="solid"/>
            <a:round/>
            <a:headEnd type="none" w="sm" len="sm"/>
            <a:tailEnd type="none" w="sm" len="sm"/>
          </a:ln>
        </p:spPr>
      </p:cxnSp>
      <p:sp>
        <p:nvSpPr>
          <p:cNvPr id="1988" name="Google Shape;1988;p10"/>
          <p:cNvSpPr txBox="1"/>
          <p:nvPr/>
        </p:nvSpPr>
        <p:spPr>
          <a:xfrm>
            <a:off x="2297209" y="3718447"/>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89" name="Google Shape;1989;p10"/>
          <p:cNvSpPr txBox="1"/>
          <p:nvPr/>
        </p:nvSpPr>
        <p:spPr>
          <a:xfrm>
            <a:off x="1651491" y="3736955"/>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90" name="Google Shape;1990;p10"/>
          <p:cNvSpPr txBox="1"/>
          <p:nvPr/>
        </p:nvSpPr>
        <p:spPr>
          <a:xfrm>
            <a:off x="5104132" y="37184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91" name="Google Shape;1991;p10"/>
          <p:cNvSpPr txBox="1"/>
          <p:nvPr/>
        </p:nvSpPr>
        <p:spPr>
          <a:xfrm>
            <a:off x="5688280" y="37278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92" name="Google Shape;1992;p10"/>
          <p:cNvSpPr txBox="1"/>
          <p:nvPr/>
        </p:nvSpPr>
        <p:spPr>
          <a:xfrm>
            <a:off x="6251180" y="37369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93" name="Google Shape;1993;p10"/>
          <p:cNvSpPr txBox="1"/>
          <p:nvPr/>
        </p:nvSpPr>
        <p:spPr>
          <a:xfrm>
            <a:off x="6752422" y="37184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FF0000"/>
              </a:solidFill>
              <a:latin typeface="Manrope Medium"/>
              <a:ea typeface="Manrope Medium"/>
              <a:cs typeface="Manrope Medium"/>
              <a:sym typeface="Manrope Medium"/>
            </a:endParaRPr>
          </a:p>
        </p:txBody>
      </p:sp>
      <p:sp>
        <p:nvSpPr>
          <p:cNvPr id="1994" name="Google Shape;1994;p10"/>
          <p:cNvSpPr txBox="1"/>
          <p:nvPr/>
        </p:nvSpPr>
        <p:spPr>
          <a:xfrm>
            <a:off x="7301147" y="37184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95" name="Google Shape;1995;p10"/>
          <p:cNvSpPr txBox="1"/>
          <p:nvPr/>
        </p:nvSpPr>
        <p:spPr>
          <a:xfrm>
            <a:off x="7892222" y="37278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996" name="Google Shape;1996;p10"/>
          <p:cNvSpPr txBox="1"/>
          <p:nvPr/>
        </p:nvSpPr>
        <p:spPr>
          <a:xfrm>
            <a:off x="8470122" y="37278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pic>
        <p:nvPicPr>
          <p:cNvPr id="1997" name="Google Shape;1997;p10"/>
          <p:cNvPicPr preferRelativeResize="0"/>
          <p:nvPr/>
        </p:nvPicPr>
        <p:blipFill rotWithShape="1">
          <a:blip r:embed="rId3">
            <a:alphaModFix/>
          </a:blip>
          <a:srcRect/>
          <a:stretch/>
        </p:blipFill>
        <p:spPr>
          <a:xfrm>
            <a:off x="124732" y="2432272"/>
            <a:ext cx="548700" cy="243716"/>
          </a:xfrm>
          <a:prstGeom prst="rect">
            <a:avLst/>
          </a:prstGeom>
          <a:noFill/>
          <a:ln>
            <a:noFill/>
          </a:ln>
        </p:spPr>
      </p:pic>
      <p:pic>
        <p:nvPicPr>
          <p:cNvPr id="1998" name="Google Shape;1998;p10"/>
          <p:cNvPicPr preferRelativeResize="0"/>
          <p:nvPr/>
        </p:nvPicPr>
        <p:blipFill rotWithShape="1">
          <a:blip r:embed="rId4">
            <a:alphaModFix/>
          </a:blip>
          <a:srcRect l="26249" t="41752" r="26690" b="39766"/>
          <a:stretch/>
        </p:blipFill>
        <p:spPr>
          <a:xfrm>
            <a:off x="57208" y="2917656"/>
            <a:ext cx="683749" cy="187600"/>
          </a:xfrm>
          <a:prstGeom prst="rect">
            <a:avLst/>
          </a:prstGeom>
          <a:noFill/>
          <a:ln>
            <a:noFill/>
          </a:ln>
        </p:spPr>
      </p:pic>
      <p:pic>
        <p:nvPicPr>
          <p:cNvPr id="1999" name="Google Shape;1999;p10"/>
          <p:cNvPicPr preferRelativeResize="0"/>
          <p:nvPr/>
        </p:nvPicPr>
        <p:blipFill rotWithShape="1">
          <a:blip r:embed="rId5">
            <a:alphaModFix/>
          </a:blip>
          <a:srcRect/>
          <a:stretch/>
        </p:blipFill>
        <p:spPr>
          <a:xfrm>
            <a:off x="109245" y="3325643"/>
            <a:ext cx="579675" cy="226750"/>
          </a:xfrm>
          <a:prstGeom prst="rect">
            <a:avLst/>
          </a:prstGeom>
          <a:noFill/>
          <a:ln>
            <a:noFill/>
          </a:ln>
        </p:spPr>
      </p:pic>
      <p:pic>
        <p:nvPicPr>
          <p:cNvPr id="2000" name="Google Shape;2000;p10"/>
          <p:cNvPicPr preferRelativeResize="0"/>
          <p:nvPr/>
        </p:nvPicPr>
        <p:blipFill rotWithShape="1">
          <a:blip r:embed="rId6">
            <a:alphaModFix/>
          </a:blip>
          <a:srcRect/>
          <a:stretch/>
        </p:blipFill>
        <p:spPr>
          <a:xfrm>
            <a:off x="133582" y="3766951"/>
            <a:ext cx="531000" cy="241687"/>
          </a:xfrm>
          <a:prstGeom prst="rect">
            <a:avLst/>
          </a:prstGeom>
          <a:noFill/>
          <a:ln>
            <a:noFill/>
          </a:ln>
        </p:spPr>
      </p:pic>
      <p:sp>
        <p:nvSpPr>
          <p:cNvPr id="2001" name="Google Shape;2001;p10"/>
          <p:cNvSpPr txBox="1"/>
          <p:nvPr/>
        </p:nvSpPr>
        <p:spPr>
          <a:xfrm>
            <a:off x="274900" y="104725"/>
            <a:ext cx="8774100" cy="4530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000" b="1" i="0" u="none" strike="noStrike" cap="none">
                <a:solidFill>
                  <a:srgbClr val="000000"/>
                </a:solidFill>
                <a:latin typeface="Manrope"/>
                <a:ea typeface="Manrope"/>
                <a:cs typeface="Manrope"/>
                <a:sym typeface="Manrope"/>
              </a:rPr>
              <a:t>Comparación de funciones entre Dojo y sus competidores globales</a:t>
            </a:r>
            <a:endParaRPr sz="2000" b="1" i="0" u="none" strike="noStrike" cap="none">
              <a:solidFill>
                <a:srgbClr val="000000"/>
              </a:solidFill>
              <a:latin typeface="Manrope"/>
              <a:ea typeface="Manrope"/>
              <a:cs typeface="Manrope"/>
              <a:sym typeface="Manrope"/>
            </a:endParaRPr>
          </a:p>
          <a:p>
            <a:pPr marL="0" marR="0" lvl="0" indent="0" algn="l" rtl="0">
              <a:lnSpc>
                <a:spcPct val="80000"/>
              </a:lnSpc>
              <a:spcBef>
                <a:spcPts val="0"/>
              </a:spcBef>
              <a:spcAft>
                <a:spcPts val="0"/>
              </a:spcAft>
              <a:buClr>
                <a:srgbClr val="000000"/>
              </a:buClr>
              <a:buSzPts val="2200"/>
              <a:buFont typeface="Arial"/>
              <a:buNone/>
            </a:pPr>
            <a:endParaRPr sz="2000" b="1" i="0" u="none" strike="noStrike" cap="none">
              <a:solidFill>
                <a:srgbClr val="111111"/>
              </a:solidFill>
              <a:latin typeface="Manrope"/>
              <a:ea typeface="Manrope"/>
              <a:cs typeface="Manrope"/>
              <a:sym typeface="Manrope"/>
            </a:endParaRPr>
          </a:p>
        </p:txBody>
      </p:sp>
      <p:cxnSp>
        <p:nvCxnSpPr>
          <p:cNvPr id="2002" name="Google Shape;2002;p10"/>
          <p:cNvCxnSpPr/>
          <p:nvPr/>
        </p:nvCxnSpPr>
        <p:spPr>
          <a:xfrm>
            <a:off x="1478564" y="1327767"/>
            <a:ext cx="0" cy="373200"/>
          </a:xfrm>
          <a:prstGeom prst="straightConnector1">
            <a:avLst/>
          </a:prstGeom>
          <a:noFill/>
          <a:ln w="9525" cap="flat" cmpd="sng">
            <a:solidFill>
              <a:srgbClr val="999999"/>
            </a:solidFill>
            <a:prstDash val="solid"/>
            <a:round/>
            <a:headEnd type="none" w="sm" len="sm"/>
            <a:tailEnd type="none" w="sm" len="sm"/>
          </a:ln>
        </p:spPr>
      </p:cxnSp>
      <p:cxnSp>
        <p:nvCxnSpPr>
          <p:cNvPr id="2003" name="Google Shape;2003;p10"/>
          <p:cNvCxnSpPr/>
          <p:nvPr/>
        </p:nvCxnSpPr>
        <p:spPr>
          <a:xfrm>
            <a:off x="2131644" y="1335242"/>
            <a:ext cx="0" cy="373200"/>
          </a:xfrm>
          <a:prstGeom prst="straightConnector1">
            <a:avLst/>
          </a:prstGeom>
          <a:noFill/>
          <a:ln w="9525" cap="flat" cmpd="sng">
            <a:solidFill>
              <a:srgbClr val="999999"/>
            </a:solidFill>
            <a:prstDash val="solid"/>
            <a:round/>
            <a:headEnd type="none" w="sm" len="sm"/>
            <a:tailEnd type="none" w="sm" len="sm"/>
          </a:ln>
        </p:spPr>
      </p:cxnSp>
      <p:sp>
        <p:nvSpPr>
          <p:cNvPr id="2004" name="Google Shape;2004;p10"/>
          <p:cNvSpPr txBox="1"/>
          <p:nvPr/>
        </p:nvSpPr>
        <p:spPr>
          <a:xfrm>
            <a:off x="891346" y="1173617"/>
            <a:ext cx="730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Página de reservas </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de marca blanca</a:t>
            </a:r>
            <a:endParaRPr sz="1400" i="0" u="none" strike="noStrike" cap="none">
              <a:solidFill>
                <a:srgbClr val="000000"/>
              </a:solidFill>
              <a:latin typeface="Manrope"/>
              <a:ea typeface="Manrope"/>
              <a:cs typeface="Manrope"/>
              <a:sym typeface="Manrope"/>
            </a:endParaRPr>
          </a:p>
        </p:txBody>
      </p:sp>
      <p:sp>
        <p:nvSpPr>
          <p:cNvPr id="2005" name="Google Shape;2005;p10"/>
          <p:cNvSpPr txBox="1"/>
          <p:nvPr/>
        </p:nvSpPr>
        <p:spPr>
          <a:xfrm>
            <a:off x="1465479" y="1173617"/>
            <a:ext cx="648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Integración con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redes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sociales</a:t>
            </a:r>
            <a:endParaRPr sz="700" i="0" u="none" strike="noStrike" cap="none">
              <a:solidFill>
                <a:srgbClr val="000000"/>
              </a:solidFill>
              <a:latin typeface="Manrope"/>
              <a:ea typeface="Manrope"/>
              <a:cs typeface="Manrope"/>
              <a:sym typeface="Manrope"/>
            </a:endParaRPr>
          </a:p>
        </p:txBody>
      </p:sp>
      <p:sp>
        <p:nvSpPr>
          <p:cNvPr id="2006" name="Google Shape;2006;p10"/>
          <p:cNvSpPr txBox="1"/>
          <p:nvPr/>
        </p:nvSpPr>
        <p:spPr>
          <a:xfrm>
            <a:off x="2119439" y="1173617"/>
            <a:ext cx="55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Reserva con Google</a:t>
            </a:r>
            <a:endParaRPr sz="700" i="0" u="none" strike="noStrike" cap="none">
              <a:solidFill>
                <a:srgbClr val="000000"/>
              </a:solidFill>
              <a:latin typeface="Manrope"/>
              <a:ea typeface="Manrope"/>
              <a:cs typeface="Manrope"/>
              <a:sym typeface="Manrope"/>
            </a:endParaRPr>
          </a:p>
        </p:txBody>
      </p:sp>
      <p:cxnSp>
        <p:nvCxnSpPr>
          <p:cNvPr id="2007" name="Google Shape;2007;p10"/>
          <p:cNvCxnSpPr/>
          <p:nvPr/>
        </p:nvCxnSpPr>
        <p:spPr>
          <a:xfrm>
            <a:off x="2733719" y="1327767"/>
            <a:ext cx="0" cy="373200"/>
          </a:xfrm>
          <a:prstGeom prst="straightConnector1">
            <a:avLst/>
          </a:prstGeom>
          <a:noFill/>
          <a:ln w="9525" cap="flat" cmpd="sng">
            <a:solidFill>
              <a:srgbClr val="999999"/>
            </a:solidFill>
            <a:prstDash val="solid"/>
            <a:round/>
            <a:headEnd type="none" w="sm" len="sm"/>
            <a:tailEnd type="none" w="sm" len="sm"/>
          </a:ln>
        </p:spPr>
      </p:cxnSp>
      <p:sp>
        <p:nvSpPr>
          <p:cNvPr id="2008" name="Google Shape;2008;p10"/>
          <p:cNvSpPr txBox="1"/>
          <p:nvPr/>
        </p:nvSpPr>
        <p:spPr>
          <a:xfrm>
            <a:off x="2721589" y="1173617"/>
            <a:ext cx="626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Aplicación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para</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consumidores</a:t>
            </a:r>
            <a:endParaRPr sz="700" i="0" u="none" strike="noStrike" cap="none">
              <a:solidFill>
                <a:srgbClr val="000000"/>
              </a:solidFill>
              <a:latin typeface="Manrope"/>
              <a:ea typeface="Manrope"/>
              <a:cs typeface="Manrope"/>
              <a:sym typeface="Manrope"/>
            </a:endParaRPr>
          </a:p>
        </p:txBody>
      </p:sp>
      <p:sp>
        <p:nvSpPr>
          <p:cNvPr id="2009" name="Google Shape;2009;p10"/>
          <p:cNvSpPr txBox="1"/>
          <p:nvPr/>
        </p:nvSpPr>
        <p:spPr>
          <a:xfrm>
            <a:off x="1641453" y="821196"/>
            <a:ext cx="10923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Descubrimiento</a:t>
            </a:r>
            <a:endParaRPr sz="900" b="1" i="0" u="none" strike="noStrike" cap="none">
              <a:solidFill>
                <a:srgbClr val="000000"/>
              </a:solidFill>
              <a:latin typeface="Manrope"/>
              <a:ea typeface="Manrope"/>
              <a:cs typeface="Manrope"/>
              <a:sym typeface="Manrope"/>
            </a:endParaRPr>
          </a:p>
        </p:txBody>
      </p:sp>
      <p:cxnSp>
        <p:nvCxnSpPr>
          <p:cNvPr id="2010" name="Google Shape;2010;p10"/>
          <p:cNvCxnSpPr/>
          <p:nvPr/>
        </p:nvCxnSpPr>
        <p:spPr>
          <a:xfrm>
            <a:off x="3912827" y="1331505"/>
            <a:ext cx="0" cy="373200"/>
          </a:xfrm>
          <a:prstGeom prst="straightConnector1">
            <a:avLst/>
          </a:prstGeom>
          <a:noFill/>
          <a:ln w="9525" cap="flat" cmpd="sng">
            <a:solidFill>
              <a:srgbClr val="999999"/>
            </a:solidFill>
            <a:prstDash val="solid"/>
            <a:round/>
            <a:headEnd type="none" w="sm" len="sm"/>
            <a:tailEnd type="none" w="sm" len="sm"/>
          </a:ln>
        </p:spPr>
      </p:cxnSp>
      <p:cxnSp>
        <p:nvCxnSpPr>
          <p:cNvPr id="2011" name="Google Shape;2011;p10"/>
          <p:cNvCxnSpPr/>
          <p:nvPr/>
        </p:nvCxnSpPr>
        <p:spPr>
          <a:xfrm>
            <a:off x="4467894" y="1338980"/>
            <a:ext cx="0" cy="373200"/>
          </a:xfrm>
          <a:prstGeom prst="straightConnector1">
            <a:avLst/>
          </a:prstGeom>
          <a:noFill/>
          <a:ln w="9525" cap="flat" cmpd="sng">
            <a:solidFill>
              <a:srgbClr val="999999"/>
            </a:solidFill>
            <a:prstDash val="solid"/>
            <a:round/>
            <a:headEnd type="none" w="sm" len="sm"/>
            <a:tailEnd type="none" w="sm" len="sm"/>
          </a:ln>
        </p:spPr>
      </p:cxnSp>
      <p:sp>
        <p:nvSpPr>
          <p:cNvPr id="2012" name="Google Shape;2012;p10"/>
          <p:cNvSpPr txBox="1"/>
          <p:nvPr/>
        </p:nvSpPr>
        <p:spPr>
          <a:xfrm>
            <a:off x="3412499" y="1249825"/>
            <a:ext cx="5796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Gestión de</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reservas</a:t>
            </a:r>
            <a:endParaRPr sz="700" i="0" u="none" strike="noStrike" cap="none">
              <a:solidFill>
                <a:srgbClr val="000000"/>
              </a:solidFill>
              <a:latin typeface="Manrope"/>
              <a:ea typeface="Manrope"/>
              <a:cs typeface="Manrope"/>
              <a:sym typeface="Manrope"/>
            </a:endParaRPr>
          </a:p>
        </p:txBody>
      </p:sp>
      <p:sp>
        <p:nvSpPr>
          <p:cNvPr id="2013" name="Google Shape;2013;p10"/>
          <p:cNvSpPr txBox="1"/>
          <p:nvPr/>
        </p:nvSpPr>
        <p:spPr>
          <a:xfrm>
            <a:off x="3954139" y="1173617"/>
            <a:ext cx="5502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Gestión de</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reservas presenciales</a:t>
            </a:r>
            <a:endParaRPr sz="700" i="0" u="none" strike="noStrike" cap="none">
              <a:solidFill>
                <a:srgbClr val="000000"/>
              </a:solidFill>
              <a:latin typeface="Manrope"/>
              <a:ea typeface="Manrope"/>
              <a:cs typeface="Manrope"/>
              <a:sym typeface="Manrope"/>
            </a:endParaRPr>
          </a:p>
        </p:txBody>
      </p:sp>
      <p:sp>
        <p:nvSpPr>
          <p:cNvPr id="2014" name="Google Shape;2014;p10"/>
          <p:cNvSpPr txBox="1"/>
          <p:nvPr/>
        </p:nvSpPr>
        <p:spPr>
          <a:xfrm>
            <a:off x="4455700" y="1173617"/>
            <a:ext cx="5502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Gestión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de colas/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listas de espera</a:t>
            </a:r>
            <a:endParaRPr sz="700" i="0" u="none" strike="noStrike" cap="none">
              <a:solidFill>
                <a:srgbClr val="000000"/>
              </a:solidFill>
              <a:latin typeface="Manrope"/>
              <a:ea typeface="Manrope"/>
              <a:cs typeface="Manrope"/>
              <a:sym typeface="Manrope"/>
            </a:endParaRPr>
          </a:p>
        </p:txBody>
      </p:sp>
      <p:cxnSp>
        <p:nvCxnSpPr>
          <p:cNvPr id="2015" name="Google Shape;2015;p10"/>
          <p:cNvCxnSpPr/>
          <p:nvPr/>
        </p:nvCxnSpPr>
        <p:spPr>
          <a:xfrm>
            <a:off x="4993769" y="1331505"/>
            <a:ext cx="0" cy="373200"/>
          </a:xfrm>
          <a:prstGeom prst="straightConnector1">
            <a:avLst/>
          </a:prstGeom>
          <a:noFill/>
          <a:ln w="9525" cap="flat" cmpd="sng">
            <a:solidFill>
              <a:srgbClr val="999999"/>
            </a:solidFill>
            <a:prstDash val="solid"/>
            <a:round/>
            <a:headEnd type="none" w="sm" len="sm"/>
            <a:tailEnd type="none" w="sm" len="sm"/>
          </a:ln>
        </p:spPr>
      </p:cxnSp>
      <p:sp>
        <p:nvSpPr>
          <p:cNvPr id="2016" name="Google Shape;2016;p10"/>
          <p:cNvSpPr txBox="1"/>
          <p:nvPr/>
        </p:nvSpPr>
        <p:spPr>
          <a:xfrm>
            <a:off x="5003650" y="1303667"/>
            <a:ext cx="622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Plano de mesas</a:t>
            </a:r>
            <a:endParaRPr sz="700" i="0" u="none" strike="noStrike" cap="none">
              <a:solidFill>
                <a:srgbClr val="000000"/>
              </a:solidFill>
              <a:latin typeface="Manrope"/>
              <a:ea typeface="Manrope"/>
              <a:cs typeface="Manrope"/>
              <a:sym typeface="Manrope"/>
            </a:endParaRPr>
          </a:p>
        </p:txBody>
      </p:sp>
      <p:sp>
        <p:nvSpPr>
          <p:cNvPr id="2017" name="Google Shape;2017;p10"/>
          <p:cNvSpPr txBox="1"/>
          <p:nvPr/>
        </p:nvSpPr>
        <p:spPr>
          <a:xfrm>
            <a:off x="3567239" y="821196"/>
            <a:ext cx="17694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Gestión de clientes</a:t>
            </a:r>
            <a:endParaRPr sz="900" b="1" i="0" u="none" strike="noStrike" cap="none">
              <a:solidFill>
                <a:srgbClr val="000000"/>
              </a:solidFill>
              <a:latin typeface="Manrope"/>
              <a:ea typeface="Manrope"/>
              <a:cs typeface="Manrope"/>
              <a:sym typeface="Manrope"/>
            </a:endParaRPr>
          </a:p>
        </p:txBody>
      </p:sp>
      <p:cxnSp>
        <p:nvCxnSpPr>
          <p:cNvPr id="2018" name="Google Shape;2018;p10"/>
          <p:cNvCxnSpPr/>
          <p:nvPr/>
        </p:nvCxnSpPr>
        <p:spPr>
          <a:xfrm>
            <a:off x="6089102" y="1331505"/>
            <a:ext cx="0" cy="373200"/>
          </a:xfrm>
          <a:prstGeom prst="straightConnector1">
            <a:avLst/>
          </a:prstGeom>
          <a:noFill/>
          <a:ln w="9525" cap="flat" cmpd="sng">
            <a:solidFill>
              <a:srgbClr val="999999"/>
            </a:solidFill>
            <a:prstDash val="solid"/>
            <a:round/>
            <a:headEnd type="none" w="sm" len="sm"/>
            <a:tailEnd type="none" w="sm" len="sm"/>
          </a:ln>
        </p:spPr>
      </p:cxnSp>
      <p:cxnSp>
        <p:nvCxnSpPr>
          <p:cNvPr id="2019" name="Google Shape;2019;p10"/>
          <p:cNvCxnSpPr/>
          <p:nvPr/>
        </p:nvCxnSpPr>
        <p:spPr>
          <a:xfrm>
            <a:off x="6688035" y="1338980"/>
            <a:ext cx="0" cy="373200"/>
          </a:xfrm>
          <a:prstGeom prst="straightConnector1">
            <a:avLst/>
          </a:prstGeom>
          <a:noFill/>
          <a:ln w="9525" cap="flat" cmpd="sng">
            <a:solidFill>
              <a:srgbClr val="999999"/>
            </a:solidFill>
            <a:prstDash val="solid"/>
            <a:round/>
            <a:headEnd type="none" w="sm" len="sm"/>
            <a:tailEnd type="none" w="sm" len="sm"/>
          </a:ln>
        </p:spPr>
      </p:cxnSp>
      <p:sp>
        <p:nvSpPr>
          <p:cNvPr id="2020" name="Google Shape;2020;p10"/>
          <p:cNvSpPr txBox="1"/>
          <p:nvPr/>
        </p:nvSpPr>
        <p:spPr>
          <a:xfrm>
            <a:off x="5470439" y="751896"/>
            <a:ext cx="17694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Datos de clientes</a:t>
            </a:r>
            <a:endParaRPr sz="900" b="1" i="0" u="none" strike="noStrike" cap="none">
              <a:solidFill>
                <a:srgbClr val="000000"/>
              </a:solidFill>
              <a:latin typeface="Manrope"/>
              <a:ea typeface="Manrope"/>
              <a:cs typeface="Manrope"/>
              <a:sym typeface="Manrope"/>
            </a:endParaRPr>
          </a:p>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y comunicaciones</a:t>
            </a:r>
            <a:endParaRPr sz="900" b="1" i="0" u="none" strike="noStrike" cap="none">
              <a:solidFill>
                <a:srgbClr val="000000"/>
              </a:solidFill>
              <a:latin typeface="Manrope"/>
              <a:ea typeface="Manrope"/>
              <a:cs typeface="Manrope"/>
              <a:sym typeface="Manrope"/>
            </a:endParaRPr>
          </a:p>
        </p:txBody>
      </p:sp>
      <p:sp>
        <p:nvSpPr>
          <p:cNvPr id="2021" name="Google Shape;2021;p10"/>
          <p:cNvSpPr txBox="1"/>
          <p:nvPr/>
        </p:nvSpPr>
        <p:spPr>
          <a:xfrm>
            <a:off x="7173436" y="1173617"/>
            <a:ext cx="5310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Inicio de sesión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 varias cuentas</a:t>
            </a:r>
            <a:endParaRPr sz="700" i="0" u="none" strike="noStrike" cap="none">
              <a:solidFill>
                <a:srgbClr val="000000"/>
              </a:solidFill>
              <a:latin typeface="Manrope"/>
              <a:ea typeface="Manrope"/>
              <a:cs typeface="Manrope"/>
              <a:sym typeface="Manrope"/>
            </a:endParaRPr>
          </a:p>
        </p:txBody>
      </p:sp>
      <p:sp>
        <p:nvSpPr>
          <p:cNvPr id="2022" name="Google Shape;2022;p10"/>
          <p:cNvSpPr txBox="1"/>
          <p:nvPr/>
        </p:nvSpPr>
        <p:spPr>
          <a:xfrm>
            <a:off x="7724796" y="1249817"/>
            <a:ext cx="73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Integración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 TPV</a:t>
            </a:r>
            <a:endParaRPr sz="700" i="0" u="none" strike="noStrike" cap="none">
              <a:solidFill>
                <a:srgbClr val="000000"/>
              </a:solidFill>
              <a:latin typeface="Manrope"/>
              <a:ea typeface="Manrope"/>
              <a:cs typeface="Manrope"/>
              <a:sym typeface="Manrope"/>
            </a:endParaRPr>
          </a:p>
        </p:txBody>
      </p:sp>
      <p:sp>
        <p:nvSpPr>
          <p:cNvPr id="2023" name="Google Shape;2023;p10"/>
          <p:cNvSpPr txBox="1"/>
          <p:nvPr/>
        </p:nvSpPr>
        <p:spPr>
          <a:xfrm>
            <a:off x="8318590" y="1249817"/>
            <a:ext cx="73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Integración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 CRM</a:t>
            </a:r>
            <a:endParaRPr sz="700" i="0" u="none" strike="noStrike" cap="none">
              <a:solidFill>
                <a:srgbClr val="000000"/>
              </a:solidFill>
              <a:latin typeface="Manrope"/>
              <a:ea typeface="Manrope"/>
              <a:cs typeface="Manrope"/>
              <a:sym typeface="Manrope"/>
            </a:endParaRPr>
          </a:p>
        </p:txBody>
      </p:sp>
      <p:cxnSp>
        <p:nvCxnSpPr>
          <p:cNvPr id="2024" name="Google Shape;2024;p10"/>
          <p:cNvCxnSpPr/>
          <p:nvPr/>
        </p:nvCxnSpPr>
        <p:spPr>
          <a:xfrm>
            <a:off x="8318585" y="1327755"/>
            <a:ext cx="0" cy="373200"/>
          </a:xfrm>
          <a:prstGeom prst="straightConnector1">
            <a:avLst/>
          </a:prstGeom>
          <a:noFill/>
          <a:ln w="9525" cap="flat" cmpd="sng">
            <a:solidFill>
              <a:srgbClr val="999999"/>
            </a:solidFill>
            <a:prstDash val="solid"/>
            <a:round/>
            <a:headEnd type="none" w="sm" len="sm"/>
            <a:tailEnd type="none" w="sm" len="sm"/>
          </a:ln>
        </p:spPr>
      </p:cxnSp>
      <p:sp>
        <p:nvSpPr>
          <p:cNvPr id="2025" name="Google Shape;2025;p10"/>
          <p:cNvSpPr txBox="1"/>
          <p:nvPr/>
        </p:nvSpPr>
        <p:spPr>
          <a:xfrm>
            <a:off x="7107485" y="751896"/>
            <a:ext cx="648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Varias</a:t>
            </a:r>
            <a:endParaRPr sz="900" b="1" i="0" u="none" strike="noStrike" cap="none">
              <a:solidFill>
                <a:srgbClr val="000000"/>
              </a:solidFill>
              <a:latin typeface="Manrope"/>
              <a:ea typeface="Manrope"/>
              <a:cs typeface="Manrope"/>
              <a:sym typeface="Manrope"/>
            </a:endParaRPr>
          </a:p>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cuentas</a:t>
            </a:r>
            <a:endParaRPr sz="900" b="1" i="0" u="none" strike="noStrike" cap="none">
              <a:solidFill>
                <a:srgbClr val="000000"/>
              </a:solidFill>
              <a:latin typeface="Manrope"/>
              <a:ea typeface="Manrope"/>
              <a:cs typeface="Manrope"/>
              <a:sym typeface="Manrope"/>
            </a:endParaRPr>
          </a:p>
        </p:txBody>
      </p:sp>
      <p:sp>
        <p:nvSpPr>
          <p:cNvPr id="2026" name="Google Shape;2026;p10"/>
          <p:cNvSpPr txBox="1"/>
          <p:nvPr/>
        </p:nvSpPr>
        <p:spPr>
          <a:xfrm>
            <a:off x="7855510" y="821200"/>
            <a:ext cx="10923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Integraciones</a:t>
            </a:r>
            <a:endParaRPr sz="900" b="1" i="0" u="none" strike="noStrike" cap="none">
              <a:solidFill>
                <a:srgbClr val="000000"/>
              </a:solidFill>
              <a:latin typeface="Manrope"/>
              <a:ea typeface="Manrope"/>
              <a:cs typeface="Manrope"/>
              <a:sym typeface="Manrope"/>
            </a:endParaRPr>
          </a:p>
        </p:txBody>
      </p:sp>
      <p:sp>
        <p:nvSpPr>
          <p:cNvPr id="2027" name="Google Shape;2027;p10"/>
          <p:cNvSpPr txBox="1"/>
          <p:nvPr/>
        </p:nvSpPr>
        <p:spPr>
          <a:xfrm>
            <a:off x="5588786" y="1249817"/>
            <a:ext cx="531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Perfiles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de cliente</a:t>
            </a:r>
            <a:endParaRPr sz="700" i="0" u="none" strike="noStrike" cap="none">
              <a:solidFill>
                <a:srgbClr val="000000"/>
              </a:solidFill>
              <a:latin typeface="Manrope"/>
              <a:ea typeface="Manrope"/>
              <a:cs typeface="Manrope"/>
              <a:sym typeface="Manrope"/>
            </a:endParaRPr>
          </a:p>
        </p:txBody>
      </p:sp>
      <p:sp>
        <p:nvSpPr>
          <p:cNvPr id="2028" name="Google Shape;2028;p10"/>
          <p:cNvSpPr txBox="1"/>
          <p:nvPr/>
        </p:nvSpPr>
        <p:spPr>
          <a:xfrm>
            <a:off x="6099081" y="1249817"/>
            <a:ext cx="6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Recordatorios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por SMS</a:t>
            </a:r>
            <a:endParaRPr sz="700" i="0" u="none" strike="noStrike" cap="none">
              <a:solidFill>
                <a:srgbClr val="000000"/>
              </a:solidFill>
              <a:latin typeface="Manrope"/>
              <a:ea typeface="Manrope"/>
              <a:cs typeface="Manrope"/>
              <a:sym typeface="Manrope"/>
            </a:endParaRPr>
          </a:p>
        </p:txBody>
      </p:sp>
      <p:sp>
        <p:nvSpPr>
          <p:cNvPr id="2029" name="Google Shape;2029;p10"/>
          <p:cNvSpPr txBox="1"/>
          <p:nvPr/>
        </p:nvSpPr>
        <p:spPr>
          <a:xfrm>
            <a:off x="6670688" y="1249817"/>
            <a:ext cx="55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Chat con clientes</a:t>
            </a:r>
            <a:endParaRPr sz="700" i="0" u="none" strike="noStrike" cap="none">
              <a:solidFill>
                <a:srgbClr val="000000"/>
              </a:solidFill>
              <a:latin typeface="Manrope"/>
              <a:ea typeface="Manrope"/>
              <a:cs typeface="Manrope"/>
              <a:sym typeface="Manrope"/>
            </a:endParaRPr>
          </a:p>
        </p:txBody>
      </p:sp>
      <p:grpSp>
        <p:nvGrpSpPr>
          <p:cNvPr id="2030" name="Google Shape;2030;p10"/>
          <p:cNvGrpSpPr/>
          <p:nvPr/>
        </p:nvGrpSpPr>
        <p:grpSpPr>
          <a:xfrm>
            <a:off x="808650" y="709149"/>
            <a:ext cx="8215350" cy="3577200"/>
            <a:chOff x="808650" y="709149"/>
            <a:chExt cx="8215350" cy="3577200"/>
          </a:xfrm>
        </p:grpSpPr>
        <p:sp>
          <p:nvSpPr>
            <p:cNvPr id="2031" name="Google Shape;2031;p10"/>
            <p:cNvSpPr/>
            <p:nvPr/>
          </p:nvSpPr>
          <p:spPr>
            <a:xfrm>
              <a:off x="808650" y="709149"/>
              <a:ext cx="2523300" cy="35772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2032" name="Google Shape;2032;p10"/>
            <p:cNvSpPr/>
            <p:nvPr/>
          </p:nvSpPr>
          <p:spPr>
            <a:xfrm>
              <a:off x="3399649" y="709149"/>
              <a:ext cx="2137200" cy="35772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2033" name="Google Shape;2033;p10"/>
            <p:cNvSpPr/>
            <p:nvPr/>
          </p:nvSpPr>
          <p:spPr>
            <a:xfrm>
              <a:off x="7181544" y="709149"/>
              <a:ext cx="502200" cy="3577200"/>
            </a:xfrm>
            <a:prstGeom prst="roundRect">
              <a:avLst>
                <a:gd name="adj" fmla="val 16044"/>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2034" name="Google Shape;2034;p10"/>
            <p:cNvSpPr/>
            <p:nvPr/>
          </p:nvSpPr>
          <p:spPr>
            <a:xfrm>
              <a:off x="5588797" y="709149"/>
              <a:ext cx="1532700" cy="35772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2035" name="Google Shape;2035;p10"/>
            <p:cNvSpPr/>
            <p:nvPr/>
          </p:nvSpPr>
          <p:spPr>
            <a:xfrm>
              <a:off x="7755600" y="709149"/>
              <a:ext cx="1268400" cy="35772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grpSp>
      <p:pic>
        <p:nvPicPr>
          <p:cNvPr id="2036" name="Google Shape;2036;p10"/>
          <p:cNvPicPr preferRelativeResize="0"/>
          <p:nvPr/>
        </p:nvPicPr>
        <p:blipFill>
          <a:blip r:embed="rId7">
            <a:alphaModFix/>
          </a:blip>
          <a:stretch>
            <a:fillRect/>
          </a:stretch>
        </p:blipFill>
        <p:spPr>
          <a:xfrm>
            <a:off x="123988" y="2048638"/>
            <a:ext cx="550201" cy="141988"/>
          </a:xfrm>
          <a:prstGeom prst="rect">
            <a:avLst/>
          </a:prstGeom>
          <a:noFill/>
          <a:ln>
            <a:noFill/>
          </a:ln>
        </p:spPr>
      </p:pic>
      <p:pic>
        <p:nvPicPr>
          <p:cNvPr id="2037" name="Google Shape;2037;p10"/>
          <p:cNvPicPr preferRelativeResize="0"/>
          <p:nvPr/>
        </p:nvPicPr>
        <p:blipFill>
          <a:blip r:embed="rId7">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041"/>
        <p:cNvGrpSpPr/>
        <p:nvPr/>
      </p:nvGrpSpPr>
      <p:grpSpPr>
        <a:xfrm>
          <a:off x="0" y="0"/>
          <a:ext cx="0" cy="0"/>
          <a:chOff x="0" y="0"/>
          <a:chExt cx="0" cy="0"/>
        </a:xfrm>
      </p:grpSpPr>
      <p:sp>
        <p:nvSpPr>
          <p:cNvPr id="2042" name="Google Shape;2042;p11"/>
          <p:cNvSpPr/>
          <p:nvPr/>
        </p:nvSpPr>
        <p:spPr>
          <a:xfrm>
            <a:off x="347250" y="280275"/>
            <a:ext cx="3371700" cy="4344000"/>
          </a:xfrm>
          <a:prstGeom prst="roundRect">
            <a:avLst>
              <a:gd name="adj" fmla="val 6406"/>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2043" name="Google Shape;2043;p11"/>
          <p:cNvSpPr txBox="1">
            <a:spLocks noGrp="1"/>
          </p:cNvSpPr>
          <p:nvPr>
            <p:ph type="title" idx="4294967295"/>
          </p:nvPr>
        </p:nvSpPr>
        <p:spPr>
          <a:xfrm>
            <a:off x="618200" y="1161075"/>
            <a:ext cx="3000000" cy="1363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n-GB" sz="2600" b="1">
                <a:solidFill>
                  <a:srgbClr val="262626"/>
                </a:solidFill>
                <a:latin typeface="Manrope"/>
                <a:ea typeface="Manrope"/>
                <a:cs typeface="Manrope"/>
                <a:sym typeface="Manrope"/>
              </a:rPr>
              <a:t>¿Qué problemas resuelve Dojo Bookings?</a:t>
            </a:r>
            <a:endParaRPr sz="2600" b="1">
              <a:solidFill>
                <a:srgbClr val="262626"/>
              </a:solidFill>
              <a:latin typeface="Manrope"/>
              <a:ea typeface="Manrope"/>
              <a:cs typeface="Manrope"/>
              <a:sym typeface="Manrope"/>
            </a:endParaRPr>
          </a:p>
        </p:txBody>
      </p:sp>
      <p:sp>
        <p:nvSpPr>
          <p:cNvPr id="2044" name="Google Shape;2044;p11"/>
          <p:cNvSpPr txBox="1"/>
          <p:nvPr/>
        </p:nvSpPr>
        <p:spPr>
          <a:xfrm>
            <a:off x="618206" y="2508850"/>
            <a:ext cx="3000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i="0" u="none" strike="noStrike" cap="none">
                <a:solidFill>
                  <a:srgbClr val="262626"/>
                </a:solidFill>
                <a:latin typeface="Manrope Medium"/>
                <a:ea typeface="Manrope Medium"/>
                <a:cs typeface="Manrope Medium"/>
                <a:sym typeface="Manrope Medium"/>
              </a:rPr>
              <a:t>Cómo Dojo ayuda a los restaurantes</a:t>
            </a:r>
            <a:endParaRPr sz="1400" i="0" u="none" strike="noStrike" cap="none">
              <a:solidFill>
                <a:srgbClr val="262626"/>
              </a:solidFill>
              <a:latin typeface="Manrope Medium"/>
              <a:ea typeface="Manrope Medium"/>
              <a:cs typeface="Manrope Medium"/>
              <a:sym typeface="Manrope Medium"/>
            </a:endParaRPr>
          </a:p>
        </p:txBody>
      </p:sp>
      <p:pic>
        <p:nvPicPr>
          <p:cNvPr id="2045" name="Google Shape;2045;p11"/>
          <p:cNvPicPr preferRelativeResize="0"/>
          <p:nvPr/>
        </p:nvPicPr>
        <p:blipFill rotWithShape="1">
          <a:blip r:embed="rId3">
            <a:alphaModFix/>
          </a:blip>
          <a:srcRect l="20325" r="7465"/>
          <a:stretch/>
        </p:blipFill>
        <p:spPr>
          <a:xfrm>
            <a:off x="3956875" y="280275"/>
            <a:ext cx="4702800" cy="4344000"/>
          </a:xfrm>
          <a:prstGeom prst="roundRect">
            <a:avLst>
              <a:gd name="adj" fmla="val 4149"/>
            </a:avLst>
          </a:prstGeom>
          <a:noFill/>
          <a:ln>
            <a:noFill/>
          </a:ln>
        </p:spPr>
      </p:pic>
      <p:pic>
        <p:nvPicPr>
          <p:cNvPr id="2046" name="Google Shape;2046;p11"/>
          <p:cNvPicPr preferRelativeResize="0"/>
          <p:nvPr/>
        </p:nvPicPr>
        <p:blipFill>
          <a:blip r:embed="rId4">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12"/>
          <p:cNvSpPr txBox="1"/>
          <p:nvPr/>
        </p:nvSpPr>
        <p:spPr>
          <a:xfrm>
            <a:off x="274901" y="289975"/>
            <a:ext cx="73764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Cómo ayudamos a los restaurantes</a:t>
            </a:r>
            <a:endParaRPr sz="2200" b="1" i="0" u="none" strike="noStrike" cap="none">
              <a:solidFill>
                <a:srgbClr val="262626"/>
              </a:solidFill>
              <a:latin typeface="Manrope"/>
              <a:ea typeface="Manrope"/>
              <a:cs typeface="Manrope"/>
              <a:sym typeface="Manrope"/>
            </a:endParaRPr>
          </a:p>
        </p:txBody>
      </p:sp>
      <p:sp>
        <p:nvSpPr>
          <p:cNvPr id="2052" name="Google Shape;2052;p12"/>
          <p:cNvSpPr txBox="1">
            <a:spLocks noGrp="1"/>
          </p:cNvSpPr>
          <p:nvPr>
            <p:ph type="subTitle" idx="4294967295"/>
          </p:nvPr>
        </p:nvSpPr>
        <p:spPr>
          <a:xfrm>
            <a:off x="274900" y="665808"/>
            <a:ext cx="5841300" cy="256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chemeClr val="dk2"/>
              </a:buClr>
              <a:buSzPts val="275"/>
              <a:buFont typeface="Arial"/>
              <a:buNone/>
            </a:pPr>
            <a:r>
              <a:rPr lang="en-GB" sz="1200" i="0" u="none" strike="noStrike" cap="none">
                <a:solidFill>
                  <a:srgbClr val="262626"/>
                </a:solidFill>
                <a:latin typeface="Manrope"/>
                <a:ea typeface="Manrope"/>
                <a:cs typeface="Manrope"/>
                <a:sym typeface="Manrope"/>
              </a:rPr>
              <a:t>Dojo ofrece soluciones a los problemas más habituales de los restaurantes</a:t>
            </a:r>
            <a:endParaRPr sz="1200" i="0" u="none" strike="noStrike" cap="none">
              <a:solidFill>
                <a:srgbClr val="262626"/>
              </a:solidFill>
              <a:latin typeface="Manrope"/>
              <a:ea typeface="Manrope"/>
              <a:cs typeface="Manrope"/>
              <a:sym typeface="Manrope"/>
            </a:endParaRPr>
          </a:p>
        </p:txBody>
      </p:sp>
      <p:sp>
        <p:nvSpPr>
          <p:cNvPr id="2053" name="Google Shape;2053;p12"/>
          <p:cNvSpPr/>
          <p:nvPr/>
        </p:nvSpPr>
        <p:spPr>
          <a:xfrm>
            <a:off x="360725" y="2089061"/>
            <a:ext cx="2545500" cy="2521500"/>
          </a:xfrm>
          <a:prstGeom prst="roundRect">
            <a:avLst>
              <a:gd name="adj" fmla="val 3877"/>
            </a:avLst>
          </a:prstGeom>
          <a:solidFill>
            <a:srgbClr val="E6F6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12"/>
          <p:cNvSpPr/>
          <p:nvPr/>
        </p:nvSpPr>
        <p:spPr>
          <a:xfrm>
            <a:off x="360725" y="1217786"/>
            <a:ext cx="2545500" cy="759000"/>
          </a:xfrm>
          <a:prstGeom prst="roundRect">
            <a:avLst>
              <a:gd name="adj" fmla="val 7990"/>
            </a:avLst>
          </a:prstGeom>
          <a:solidFill>
            <a:srgbClr val="00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p12"/>
          <p:cNvSpPr txBox="1"/>
          <p:nvPr/>
        </p:nvSpPr>
        <p:spPr>
          <a:xfrm>
            <a:off x="614975" y="1323596"/>
            <a:ext cx="2037000" cy="5571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800"/>
              </a:spcBef>
              <a:spcAft>
                <a:spcPts val="0"/>
              </a:spcAft>
              <a:buClr>
                <a:srgbClr val="000000"/>
              </a:buClr>
              <a:buSzPts val="1100"/>
              <a:buFont typeface="Arial"/>
              <a:buNone/>
            </a:pPr>
            <a:r>
              <a:rPr lang="en-GB" sz="1100" b="1" i="0" u="none" strike="noStrike" cap="none">
                <a:solidFill>
                  <a:schemeClr val="lt1"/>
                </a:solidFill>
                <a:latin typeface="Manrope"/>
                <a:ea typeface="Manrope"/>
                <a:cs typeface="Manrope"/>
                <a:sym typeface="Manrope"/>
              </a:rPr>
              <a:t>Los restaurantes quieren llenar todas las mesas</a:t>
            </a:r>
            <a:endParaRPr sz="1400" b="1" i="0" u="none" strike="noStrike" cap="none">
              <a:solidFill>
                <a:schemeClr val="lt1"/>
              </a:solidFill>
              <a:latin typeface="Manrope"/>
              <a:ea typeface="Manrope"/>
              <a:cs typeface="Manrope"/>
              <a:sym typeface="Manrope"/>
            </a:endParaRPr>
          </a:p>
        </p:txBody>
      </p:sp>
      <p:sp>
        <p:nvSpPr>
          <p:cNvPr id="2056" name="Google Shape;2056;p12"/>
          <p:cNvSpPr txBox="1"/>
          <p:nvPr/>
        </p:nvSpPr>
        <p:spPr>
          <a:xfrm>
            <a:off x="479436" y="2321161"/>
            <a:ext cx="2255100" cy="169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Dojo Bookings optimiza la gestión de las mesas para aumentar la ocupación</a:t>
            </a:r>
            <a:endParaRPr sz="900" i="0" u="none" strike="noStrike" cap="none">
              <a:solidFill>
                <a:srgbClr val="180F06"/>
              </a:solidFill>
              <a:latin typeface="Manrope"/>
              <a:ea typeface="Manrope"/>
              <a:cs typeface="Manrope"/>
              <a:sym typeface="Manrope"/>
            </a:endParaRPr>
          </a:p>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Configura tu restaurante en Reserva con Google y en la aplicación Dojo para atraer a más clientes</a:t>
            </a:r>
            <a:endParaRPr sz="900" i="0" u="none" strike="noStrike" cap="none">
              <a:solidFill>
                <a:srgbClr val="180F06"/>
              </a:solidFill>
              <a:latin typeface="Manrope"/>
              <a:ea typeface="Manrope"/>
              <a:cs typeface="Manrope"/>
              <a:sym typeface="Manrope"/>
            </a:endParaRPr>
          </a:p>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Crea Experiencias interesantes para conseguir nuevos clientes</a:t>
            </a:r>
            <a:endParaRPr sz="900" i="0" u="none" strike="noStrike" cap="none">
              <a:solidFill>
                <a:srgbClr val="180F06"/>
              </a:solidFill>
              <a:latin typeface="Manrope"/>
              <a:ea typeface="Manrope"/>
              <a:cs typeface="Manrope"/>
              <a:sym typeface="Manrope"/>
            </a:endParaRPr>
          </a:p>
        </p:txBody>
      </p:sp>
      <p:sp>
        <p:nvSpPr>
          <p:cNvPr id="2057" name="Google Shape;2057;p12"/>
          <p:cNvSpPr/>
          <p:nvPr/>
        </p:nvSpPr>
        <p:spPr>
          <a:xfrm>
            <a:off x="3167020" y="2089061"/>
            <a:ext cx="2545500" cy="2521500"/>
          </a:xfrm>
          <a:prstGeom prst="roundRect">
            <a:avLst>
              <a:gd name="adj" fmla="val 3877"/>
            </a:avLst>
          </a:prstGeom>
          <a:solidFill>
            <a:srgbClr val="E6F6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12"/>
          <p:cNvSpPr/>
          <p:nvPr/>
        </p:nvSpPr>
        <p:spPr>
          <a:xfrm>
            <a:off x="3167020" y="1217786"/>
            <a:ext cx="2545500" cy="759000"/>
          </a:xfrm>
          <a:prstGeom prst="roundRect">
            <a:avLst>
              <a:gd name="adj" fmla="val 7990"/>
            </a:avLst>
          </a:prstGeom>
          <a:solidFill>
            <a:srgbClr val="00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12"/>
          <p:cNvSpPr txBox="1"/>
          <p:nvPr/>
        </p:nvSpPr>
        <p:spPr>
          <a:xfrm>
            <a:off x="3362170" y="1323596"/>
            <a:ext cx="2155200" cy="5571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800"/>
              </a:spcBef>
              <a:spcAft>
                <a:spcPts val="0"/>
              </a:spcAft>
              <a:buClr>
                <a:srgbClr val="000000"/>
              </a:buClr>
              <a:buSzPts val="1100"/>
              <a:buFont typeface="Arial"/>
              <a:buNone/>
            </a:pPr>
            <a:r>
              <a:rPr lang="en-GB" sz="1100" b="1" i="0" u="none" strike="noStrike" cap="none">
                <a:solidFill>
                  <a:schemeClr val="lt1"/>
                </a:solidFill>
                <a:latin typeface="Manrope"/>
                <a:ea typeface="Manrope"/>
                <a:cs typeface="Manrope"/>
                <a:sym typeface="Manrope"/>
              </a:rPr>
              <a:t>Los programas de reservas son complicados</a:t>
            </a:r>
            <a:endParaRPr sz="1400" b="1" i="0" u="none" strike="noStrike" cap="none">
              <a:solidFill>
                <a:schemeClr val="lt1"/>
              </a:solidFill>
              <a:latin typeface="Manrope"/>
              <a:ea typeface="Manrope"/>
              <a:cs typeface="Manrope"/>
              <a:sym typeface="Manrope"/>
            </a:endParaRPr>
          </a:p>
        </p:txBody>
      </p:sp>
      <p:sp>
        <p:nvSpPr>
          <p:cNvPr id="2060" name="Google Shape;2060;p12"/>
          <p:cNvSpPr txBox="1"/>
          <p:nvPr/>
        </p:nvSpPr>
        <p:spPr>
          <a:xfrm>
            <a:off x="3271151" y="2321161"/>
            <a:ext cx="2255100" cy="141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El sistema de Dojo Bookings es fácil de configurar y usar. Nuestro equipo te ayuda con la configuración para que puedas empezar a recibir reservas cuanto antes</a:t>
            </a:r>
            <a:endParaRPr sz="900" i="0" u="none" strike="noStrike" cap="none">
              <a:solidFill>
                <a:srgbClr val="180F06"/>
              </a:solidFill>
              <a:latin typeface="Manrope"/>
              <a:ea typeface="Manrope"/>
              <a:cs typeface="Manrope"/>
              <a:sym typeface="Manrope"/>
            </a:endParaRPr>
          </a:p>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Gestiona todas las reservas desde un solo lugar, en cualquier dispositivo</a:t>
            </a:r>
            <a:endParaRPr sz="900" i="0" u="none" strike="noStrike" cap="none">
              <a:solidFill>
                <a:srgbClr val="000000"/>
              </a:solidFill>
              <a:latin typeface="Manrope"/>
              <a:ea typeface="Manrope"/>
              <a:cs typeface="Manrope"/>
              <a:sym typeface="Manrope"/>
            </a:endParaRPr>
          </a:p>
        </p:txBody>
      </p:sp>
      <p:sp>
        <p:nvSpPr>
          <p:cNvPr id="2061" name="Google Shape;2061;p12"/>
          <p:cNvSpPr/>
          <p:nvPr/>
        </p:nvSpPr>
        <p:spPr>
          <a:xfrm>
            <a:off x="5978175" y="2089061"/>
            <a:ext cx="2545500" cy="2521500"/>
          </a:xfrm>
          <a:prstGeom prst="roundRect">
            <a:avLst>
              <a:gd name="adj" fmla="val 3877"/>
            </a:avLst>
          </a:prstGeom>
          <a:solidFill>
            <a:srgbClr val="E6F6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12"/>
          <p:cNvSpPr/>
          <p:nvPr/>
        </p:nvSpPr>
        <p:spPr>
          <a:xfrm>
            <a:off x="5973315" y="1217786"/>
            <a:ext cx="2545500" cy="759000"/>
          </a:xfrm>
          <a:prstGeom prst="roundRect">
            <a:avLst>
              <a:gd name="adj" fmla="val 7990"/>
            </a:avLst>
          </a:prstGeom>
          <a:solidFill>
            <a:srgbClr val="00A6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p12"/>
          <p:cNvSpPr txBox="1"/>
          <p:nvPr/>
        </p:nvSpPr>
        <p:spPr>
          <a:xfrm>
            <a:off x="5973315" y="1323596"/>
            <a:ext cx="2545500" cy="5571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800"/>
              </a:spcBef>
              <a:spcAft>
                <a:spcPts val="0"/>
              </a:spcAft>
              <a:buClr>
                <a:srgbClr val="000000"/>
              </a:buClr>
              <a:buSzPts val="1100"/>
              <a:buFont typeface="Arial"/>
              <a:buNone/>
            </a:pPr>
            <a:r>
              <a:rPr lang="en-GB" sz="1100" b="1" i="0" u="none" strike="noStrike" cap="none">
                <a:solidFill>
                  <a:schemeClr val="lt1"/>
                </a:solidFill>
                <a:latin typeface="Manrope"/>
                <a:ea typeface="Manrope"/>
                <a:cs typeface="Manrope"/>
                <a:sym typeface="Manrope"/>
              </a:rPr>
              <a:t>Desean automatizar los procesos para centrarse en los clientes</a:t>
            </a:r>
            <a:endParaRPr sz="1100" b="1" i="0" u="none" strike="noStrike" cap="none">
              <a:solidFill>
                <a:schemeClr val="lt1"/>
              </a:solidFill>
              <a:latin typeface="Manrope"/>
              <a:ea typeface="Manrope"/>
              <a:cs typeface="Manrope"/>
              <a:sym typeface="Manrope"/>
            </a:endParaRPr>
          </a:p>
        </p:txBody>
      </p:sp>
      <p:sp>
        <p:nvSpPr>
          <p:cNvPr id="2064" name="Google Shape;2064;p12"/>
          <p:cNvSpPr txBox="1"/>
          <p:nvPr/>
        </p:nvSpPr>
        <p:spPr>
          <a:xfrm>
            <a:off x="6106606" y="2321161"/>
            <a:ext cx="2407200" cy="141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Dojo Bookings asigna automáticamente las mesas para que no tengas que preocuparte de hacerlo manualmente</a:t>
            </a:r>
            <a:endParaRPr sz="900" i="0" u="none" strike="noStrike" cap="none">
              <a:solidFill>
                <a:srgbClr val="180F06"/>
              </a:solidFill>
              <a:latin typeface="Manrope"/>
              <a:ea typeface="Manrope"/>
              <a:cs typeface="Manrope"/>
              <a:sym typeface="Manrope"/>
            </a:endParaRPr>
          </a:p>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a:ea typeface="Manrope"/>
                <a:cs typeface="Manrope"/>
                <a:sym typeface="Manrope"/>
              </a:rPr>
              <a:t>✔  </a:t>
            </a:r>
            <a:r>
              <a:rPr lang="en-GB" sz="900" i="0" u="none" strike="noStrike" cap="none">
                <a:solidFill>
                  <a:srgbClr val="180F06"/>
                </a:solidFill>
                <a:latin typeface="Manrope"/>
                <a:ea typeface="Manrope"/>
                <a:cs typeface="Manrope"/>
                <a:sym typeface="Manrope"/>
              </a:rPr>
              <a:t>Con el Planificador interactivo puedes gestionar tu restaurante de forma rápida y sencilla desde tu dispositivo</a:t>
            </a:r>
            <a:endParaRPr sz="900" i="0" u="none" strike="noStrike" cap="none">
              <a:solidFill>
                <a:srgbClr val="000000"/>
              </a:solidFill>
              <a:latin typeface="Manrope"/>
              <a:ea typeface="Manrope"/>
              <a:cs typeface="Manrope"/>
              <a:sym typeface="Manrope"/>
            </a:endParaRPr>
          </a:p>
        </p:txBody>
      </p:sp>
      <p:pic>
        <p:nvPicPr>
          <p:cNvPr id="2065" name="Google Shape;2065;p12"/>
          <p:cNvPicPr preferRelativeResize="0"/>
          <p:nvPr/>
        </p:nvPicPr>
        <p:blipFill>
          <a:blip r:embed="rId3">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13"/>
          <p:cNvSpPr txBox="1"/>
          <p:nvPr/>
        </p:nvSpPr>
        <p:spPr>
          <a:xfrm>
            <a:off x="274901" y="289975"/>
            <a:ext cx="73764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Dojo Bookings en acción</a:t>
            </a:r>
            <a:endParaRPr sz="2200" b="1" i="0" u="none" strike="noStrike" cap="none">
              <a:solidFill>
                <a:srgbClr val="262626"/>
              </a:solidFill>
              <a:latin typeface="Manrope"/>
              <a:ea typeface="Manrope"/>
              <a:cs typeface="Manrope"/>
              <a:sym typeface="Manrope"/>
            </a:endParaRPr>
          </a:p>
        </p:txBody>
      </p:sp>
      <p:sp>
        <p:nvSpPr>
          <p:cNvPr id="2071" name="Google Shape;2071;p13"/>
          <p:cNvSpPr txBox="1"/>
          <p:nvPr/>
        </p:nvSpPr>
        <p:spPr>
          <a:xfrm>
            <a:off x="946873" y="1443813"/>
            <a:ext cx="2976900" cy="15804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800"/>
              </a:spcBef>
              <a:spcAft>
                <a:spcPts val="0"/>
              </a:spcAft>
              <a:buClr>
                <a:schemeClr val="dk1"/>
              </a:buClr>
              <a:buSzPts val="1100"/>
              <a:buFont typeface="Arial"/>
              <a:buNone/>
            </a:pPr>
            <a:r>
              <a:rPr lang="en-GB" sz="1200" i="0" u="none" strike="noStrike" cap="none">
                <a:solidFill>
                  <a:srgbClr val="262626"/>
                </a:solidFill>
                <a:latin typeface="Manrope"/>
                <a:ea typeface="Manrope"/>
                <a:cs typeface="Manrope"/>
                <a:sym typeface="Manrope"/>
              </a:rPr>
              <a:t>Dojo es fantástico. Nos ha facilitado mucho la vida en el restaurante y procesa el alud de reservas que recibimos sin ningún problema.</a:t>
            </a:r>
            <a:endParaRPr sz="1200" i="0" u="none" strike="noStrike" cap="none">
              <a:solidFill>
                <a:srgbClr val="262626"/>
              </a:solidFill>
              <a:latin typeface="Manrope"/>
              <a:ea typeface="Manrope"/>
              <a:cs typeface="Manrope"/>
              <a:sym typeface="Manrope"/>
            </a:endParaRPr>
          </a:p>
          <a:p>
            <a:pPr marL="0" marR="0" lvl="0" indent="0" algn="l" rtl="0">
              <a:lnSpc>
                <a:spcPct val="120000"/>
              </a:lnSpc>
              <a:spcBef>
                <a:spcPts val="800"/>
              </a:spcBef>
              <a:spcAft>
                <a:spcPts val="0"/>
              </a:spcAft>
              <a:buClr>
                <a:schemeClr val="dk1"/>
              </a:buClr>
              <a:buSzPts val="1100"/>
              <a:buFont typeface="Arial"/>
              <a:buNone/>
            </a:pPr>
            <a:r>
              <a:rPr lang="en-GB" sz="1200" b="1" i="0" u="none" strike="noStrike" cap="none">
                <a:solidFill>
                  <a:srgbClr val="262626"/>
                </a:solidFill>
                <a:latin typeface="Manrope"/>
                <a:ea typeface="Manrope"/>
                <a:cs typeface="Manrope"/>
                <a:sym typeface="Manrope"/>
              </a:rPr>
              <a:t>Los clientes nos felicitan por nuestra organización y eficacia.</a:t>
            </a:r>
            <a:endParaRPr sz="1200" b="1" i="0" u="none" strike="noStrike" cap="none">
              <a:solidFill>
                <a:srgbClr val="262626"/>
              </a:solidFill>
              <a:latin typeface="Manrope"/>
              <a:ea typeface="Manrope"/>
              <a:cs typeface="Manrope"/>
              <a:sym typeface="Manrope"/>
            </a:endParaRPr>
          </a:p>
        </p:txBody>
      </p:sp>
      <p:sp>
        <p:nvSpPr>
          <p:cNvPr id="2072" name="Google Shape;2072;p13"/>
          <p:cNvSpPr txBox="1"/>
          <p:nvPr/>
        </p:nvSpPr>
        <p:spPr>
          <a:xfrm>
            <a:off x="374135" y="805946"/>
            <a:ext cx="5337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800"/>
              </a:spcBef>
              <a:spcAft>
                <a:spcPts val="0"/>
              </a:spcAft>
              <a:buClr>
                <a:srgbClr val="000000"/>
              </a:buClr>
              <a:buSzPts val="6000"/>
              <a:buFont typeface="Arial"/>
              <a:buNone/>
            </a:pPr>
            <a:r>
              <a:rPr lang="en-GB" sz="6000" i="0" u="none" strike="noStrike" cap="none">
                <a:solidFill>
                  <a:srgbClr val="00A699"/>
                </a:solidFill>
                <a:latin typeface="Manrope ExtraBold"/>
                <a:ea typeface="Manrope ExtraBold"/>
                <a:cs typeface="Manrope ExtraBold"/>
                <a:sym typeface="Manrope ExtraBold"/>
              </a:rPr>
              <a:t>«</a:t>
            </a:r>
            <a:endParaRPr sz="6000" i="0" u="none" strike="noStrike" cap="none">
              <a:solidFill>
                <a:srgbClr val="00A699"/>
              </a:solidFill>
              <a:latin typeface="Manrope ExtraBold"/>
              <a:ea typeface="Manrope ExtraBold"/>
              <a:cs typeface="Manrope ExtraBold"/>
              <a:sym typeface="Manrope ExtraBold"/>
            </a:endParaRPr>
          </a:p>
        </p:txBody>
      </p:sp>
      <p:cxnSp>
        <p:nvCxnSpPr>
          <p:cNvPr id="2073" name="Google Shape;2073;p13"/>
          <p:cNvCxnSpPr/>
          <p:nvPr/>
        </p:nvCxnSpPr>
        <p:spPr>
          <a:xfrm>
            <a:off x="907821" y="2513404"/>
            <a:ext cx="0" cy="435900"/>
          </a:xfrm>
          <a:prstGeom prst="straightConnector1">
            <a:avLst/>
          </a:prstGeom>
          <a:noFill/>
          <a:ln w="28575" cap="flat" cmpd="sng">
            <a:solidFill>
              <a:srgbClr val="00A999"/>
            </a:solidFill>
            <a:prstDash val="solid"/>
            <a:round/>
            <a:headEnd type="none" w="sm" len="sm"/>
            <a:tailEnd type="none" w="sm" len="sm"/>
          </a:ln>
        </p:spPr>
      </p:cxnSp>
      <p:sp>
        <p:nvSpPr>
          <p:cNvPr id="2074" name="Google Shape;2074;p13"/>
          <p:cNvSpPr txBox="1"/>
          <p:nvPr/>
        </p:nvSpPr>
        <p:spPr>
          <a:xfrm>
            <a:off x="946873" y="3078507"/>
            <a:ext cx="20175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800"/>
              </a:spcBef>
              <a:spcAft>
                <a:spcPts val="0"/>
              </a:spcAft>
              <a:buClr>
                <a:srgbClr val="000000"/>
              </a:buClr>
              <a:buSzPts val="900"/>
              <a:buFont typeface="Arial"/>
              <a:buNone/>
            </a:pPr>
            <a:r>
              <a:rPr lang="en-GB" sz="900" b="1" i="0" u="none" strike="noStrike" cap="none">
                <a:solidFill>
                  <a:srgbClr val="00A999"/>
                </a:solidFill>
                <a:latin typeface="Manrope"/>
                <a:ea typeface="Manrope"/>
                <a:cs typeface="Manrope"/>
                <a:sym typeface="Manrope"/>
              </a:rPr>
              <a:t>Ricky, director general, Glasgow</a:t>
            </a:r>
            <a:endParaRPr sz="1300" b="1" i="0" u="none" strike="noStrike" cap="none">
              <a:solidFill>
                <a:srgbClr val="00A999"/>
              </a:solidFill>
              <a:latin typeface="Manrope"/>
              <a:ea typeface="Manrope"/>
              <a:cs typeface="Manrope"/>
              <a:sym typeface="Manrope"/>
            </a:endParaRPr>
          </a:p>
        </p:txBody>
      </p:sp>
      <p:sp>
        <p:nvSpPr>
          <p:cNvPr id="2075" name="Google Shape;2075;p13"/>
          <p:cNvSpPr txBox="1"/>
          <p:nvPr/>
        </p:nvSpPr>
        <p:spPr>
          <a:xfrm>
            <a:off x="5400450" y="1443813"/>
            <a:ext cx="3150600" cy="256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1200" i="0" u="none" strike="noStrike" cap="none">
                <a:solidFill>
                  <a:srgbClr val="262626"/>
                </a:solidFill>
                <a:latin typeface="Manrope"/>
                <a:ea typeface="Manrope"/>
                <a:cs typeface="Manrope"/>
                <a:sym typeface="Manrope"/>
              </a:rPr>
              <a:t>El impacto de Dojo ha sido inmediato, desde el primer día han aumentado notablemente las ventas en nuestro sitio web de prueba. Desde entonces, la mejora se ha extendido a toda nuestra actividad. Las ventas han aumentado,</a:t>
            </a:r>
            <a:endParaRPr sz="1200" i="0" u="none" strike="noStrike" cap="none">
              <a:solidFill>
                <a:srgbClr val="262626"/>
              </a:solidFill>
              <a:latin typeface="Manrope"/>
              <a:ea typeface="Manrope"/>
              <a:cs typeface="Manrope"/>
              <a:sym typeface="Manrope"/>
            </a:endParaRPr>
          </a:p>
          <a:p>
            <a:pPr marL="0" marR="0" lvl="0" indent="0" algn="l" rtl="0">
              <a:lnSpc>
                <a:spcPct val="115000"/>
              </a:lnSpc>
              <a:spcBef>
                <a:spcPts val="0"/>
              </a:spcBef>
              <a:spcAft>
                <a:spcPts val="0"/>
              </a:spcAft>
              <a:buClr>
                <a:schemeClr val="dk1"/>
              </a:buClr>
              <a:buSzPts val="1100"/>
              <a:buFont typeface="Arial"/>
              <a:buNone/>
            </a:pPr>
            <a:endParaRPr sz="1000" i="0" u="none" strike="noStrike" cap="none">
              <a:solidFill>
                <a:srgbClr val="262626"/>
              </a:solidFill>
              <a:latin typeface="Manrope"/>
              <a:ea typeface="Manrope"/>
              <a:cs typeface="Manrope"/>
              <a:sym typeface="Manrope"/>
            </a:endParaRPr>
          </a:p>
          <a:p>
            <a:pPr marL="0" marR="0" lvl="0" indent="0" algn="l" rtl="0">
              <a:lnSpc>
                <a:spcPct val="115000"/>
              </a:lnSpc>
              <a:spcBef>
                <a:spcPts val="0"/>
              </a:spcBef>
              <a:spcAft>
                <a:spcPts val="0"/>
              </a:spcAft>
              <a:buClr>
                <a:schemeClr val="dk1"/>
              </a:buClr>
              <a:buSzPts val="1100"/>
              <a:buFont typeface="Arial"/>
              <a:buNone/>
            </a:pPr>
            <a:r>
              <a:rPr lang="en-GB" sz="1200" b="1" i="0" u="none" strike="noStrike" cap="none">
                <a:solidFill>
                  <a:srgbClr val="262626"/>
                </a:solidFill>
                <a:latin typeface="Manrope"/>
                <a:ea typeface="Manrope"/>
                <a:cs typeface="Manrope"/>
                <a:sym typeface="Manrope"/>
              </a:rPr>
              <a:t>la satisfacción de los clientes es mucho mayor y nuestro personal está encantado. ¡Todos salimos ganando!</a:t>
            </a:r>
            <a:endParaRPr sz="1200" b="1" i="0" u="none" strike="noStrike" cap="none">
              <a:solidFill>
                <a:srgbClr val="262626"/>
              </a:solidFill>
              <a:latin typeface="Manrope"/>
              <a:ea typeface="Manrope"/>
              <a:cs typeface="Manrope"/>
              <a:sym typeface="Manrope"/>
            </a:endParaRPr>
          </a:p>
          <a:p>
            <a:pPr marL="0" marR="0" lvl="0" indent="0" algn="l" rtl="0">
              <a:lnSpc>
                <a:spcPct val="120000"/>
              </a:lnSpc>
              <a:spcBef>
                <a:spcPts val="800"/>
              </a:spcBef>
              <a:spcAft>
                <a:spcPts val="0"/>
              </a:spcAft>
              <a:buClr>
                <a:schemeClr val="dk1"/>
              </a:buClr>
              <a:buSzPts val="1100"/>
              <a:buFont typeface="Arial"/>
              <a:buNone/>
            </a:pPr>
            <a:endParaRPr sz="1200" i="0" u="none" strike="noStrike" cap="none">
              <a:solidFill>
                <a:srgbClr val="262626"/>
              </a:solidFill>
              <a:latin typeface="Manrope"/>
              <a:ea typeface="Manrope"/>
              <a:cs typeface="Manrope"/>
              <a:sym typeface="Manrope"/>
            </a:endParaRPr>
          </a:p>
        </p:txBody>
      </p:sp>
      <p:sp>
        <p:nvSpPr>
          <p:cNvPr id="2076" name="Google Shape;2076;p13"/>
          <p:cNvSpPr txBox="1"/>
          <p:nvPr/>
        </p:nvSpPr>
        <p:spPr>
          <a:xfrm>
            <a:off x="4827710" y="805946"/>
            <a:ext cx="5337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800"/>
              </a:spcBef>
              <a:spcAft>
                <a:spcPts val="0"/>
              </a:spcAft>
              <a:buClr>
                <a:srgbClr val="000000"/>
              </a:buClr>
              <a:buSzPts val="6000"/>
              <a:buFont typeface="Arial"/>
              <a:buNone/>
            </a:pPr>
            <a:r>
              <a:rPr lang="en-GB" sz="6000" i="0" u="none" strike="noStrike" cap="none">
                <a:solidFill>
                  <a:srgbClr val="7084FF"/>
                </a:solidFill>
                <a:latin typeface="Manrope ExtraBold"/>
                <a:ea typeface="Manrope ExtraBold"/>
                <a:cs typeface="Manrope ExtraBold"/>
                <a:sym typeface="Manrope ExtraBold"/>
              </a:rPr>
              <a:t>«</a:t>
            </a:r>
            <a:endParaRPr sz="6000" i="0" u="none" strike="noStrike" cap="none">
              <a:solidFill>
                <a:srgbClr val="7084FF"/>
              </a:solidFill>
              <a:latin typeface="Manrope ExtraBold"/>
              <a:ea typeface="Manrope ExtraBold"/>
              <a:cs typeface="Manrope ExtraBold"/>
              <a:sym typeface="Manrope ExtraBold"/>
            </a:endParaRPr>
          </a:p>
        </p:txBody>
      </p:sp>
      <p:cxnSp>
        <p:nvCxnSpPr>
          <p:cNvPr id="2077" name="Google Shape;2077;p13"/>
          <p:cNvCxnSpPr/>
          <p:nvPr/>
        </p:nvCxnSpPr>
        <p:spPr>
          <a:xfrm>
            <a:off x="5361400" y="2924291"/>
            <a:ext cx="0" cy="678000"/>
          </a:xfrm>
          <a:prstGeom prst="straightConnector1">
            <a:avLst/>
          </a:prstGeom>
          <a:noFill/>
          <a:ln w="28575" cap="flat" cmpd="sng">
            <a:solidFill>
              <a:srgbClr val="7084FF"/>
            </a:solidFill>
            <a:prstDash val="solid"/>
            <a:round/>
            <a:headEnd type="none" w="sm" len="sm"/>
            <a:tailEnd type="none" w="sm" len="sm"/>
          </a:ln>
        </p:spPr>
      </p:cxnSp>
      <p:sp>
        <p:nvSpPr>
          <p:cNvPr id="2078" name="Google Shape;2078;p13"/>
          <p:cNvSpPr txBox="1"/>
          <p:nvPr/>
        </p:nvSpPr>
        <p:spPr>
          <a:xfrm>
            <a:off x="5400450" y="3764298"/>
            <a:ext cx="2976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900"/>
              <a:buFont typeface="Arial"/>
              <a:buNone/>
            </a:pPr>
            <a:r>
              <a:rPr lang="en-GB" sz="900" b="1" i="0" u="none" strike="noStrike" cap="none">
                <a:solidFill>
                  <a:srgbClr val="7084FF"/>
                </a:solidFill>
                <a:latin typeface="Manrope"/>
                <a:ea typeface="Manrope"/>
                <a:cs typeface="Manrope"/>
                <a:sym typeface="Manrope"/>
              </a:rPr>
              <a:t>Jonathan, fundador de The Breakfast Club</a:t>
            </a:r>
            <a:endParaRPr sz="900" b="1" i="0" u="none" strike="noStrike" cap="none">
              <a:solidFill>
                <a:srgbClr val="7084FF"/>
              </a:solidFill>
              <a:latin typeface="Manrope"/>
              <a:ea typeface="Manrope"/>
              <a:cs typeface="Manrope"/>
              <a:sym typeface="Manrope"/>
            </a:endParaRPr>
          </a:p>
        </p:txBody>
      </p:sp>
      <p:pic>
        <p:nvPicPr>
          <p:cNvPr id="2079" name="Google Shape;2079;p13"/>
          <p:cNvPicPr preferRelativeResize="0"/>
          <p:nvPr/>
        </p:nvPicPr>
        <p:blipFill>
          <a:blip r:embed="rId3">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2083"/>
        <p:cNvGrpSpPr/>
        <p:nvPr/>
      </p:nvGrpSpPr>
      <p:grpSpPr>
        <a:xfrm>
          <a:off x="0" y="0"/>
          <a:ext cx="0" cy="0"/>
          <a:chOff x="0" y="0"/>
          <a:chExt cx="0" cy="0"/>
        </a:xfrm>
      </p:grpSpPr>
      <p:sp>
        <p:nvSpPr>
          <p:cNvPr id="2084" name="Google Shape;2084;p15"/>
          <p:cNvSpPr/>
          <p:nvPr/>
        </p:nvSpPr>
        <p:spPr>
          <a:xfrm>
            <a:off x="348800" y="2944278"/>
            <a:ext cx="6502200" cy="1735500"/>
          </a:xfrm>
          <a:prstGeom prst="roundRect">
            <a:avLst>
              <a:gd name="adj" fmla="val 1245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2085" name="Google Shape;2085;p15"/>
          <p:cNvSpPr txBox="1"/>
          <p:nvPr/>
        </p:nvSpPr>
        <p:spPr>
          <a:xfrm>
            <a:off x="274901" y="289975"/>
            <a:ext cx="73764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Nuestros clientes opinan</a:t>
            </a:r>
            <a:endParaRPr sz="2200" b="1" i="0" u="none" strike="noStrike" cap="none">
              <a:solidFill>
                <a:srgbClr val="262626"/>
              </a:solidFill>
              <a:latin typeface="Manrope"/>
              <a:ea typeface="Manrope"/>
              <a:cs typeface="Manrope"/>
              <a:sym typeface="Manrope"/>
            </a:endParaRPr>
          </a:p>
        </p:txBody>
      </p:sp>
      <p:pic>
        <p:nvPicPr>
          <p:cNvPr id="2086" name="Google Shape;2086;p15"/>
          <p:cNvPicPr preferRelativeResize="0"/>
          <p:nvPr/>
        </p:nvPicPr>
        <p:blipFill rotWithShape="1">
          <a:blip r:embed="rId3">
            <a:alphaModFix/>
          </a:blip>
          <a:srcRect/>
          <a:stretch/>
        </p:blipFill>
        <p:spPr>
          <a:xfrm>
            <a:off x="683440" y="3160678"/>
            <a:ext cx="396000" cy="396000"/>
          </a:xfrm>
          <a:prstGeom prst="rect">
            <a:avLst/>
          </a:prstGeom>
          <a:noFill/>
          <a:ln>
            <a:noFill/>
          </a:ln>
        </p:spPr>
      </p:pic>
      <p:sp>
        <p:nvSpPr>
          <p:cNvPr id="2087" name="Google Shape;2087;p15"/>
          <p:cNvSpPr txBox="1"/>
          <p:nvPr/>
        </p:nvSpPr>
        <p:spPr>
          <a:xfrm>
            <a:off x="1262345" y="3135626"/>
            <a:ext cx="3000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262626"/>
                </a:solidFill>
                <a:latin typeface="Manrope"/>
                <a:ea typeface="Manrope"/>
                <a:cs typeface="Manrope"/>
                <a:sym typeface="Manrope"/>
              </a:rPr>
              <a:t>Flat Iron</a:t>
            </a:r>
            <a:endParaRPr sz="1600" b="1" i="0" u="none" strike="noStrike" cap="none">
              <a:solidFill>
                <a:srgbClr val="000000"/>
              </a:solidFill>
              <a:latin typeface="Manrope"/>
              <a:ea typeface="Manrope"/>
              <a:cs typeface="Manrope"/>
              <a:sym typeface="Manrope"/>
            </a:endParaRPr>
          </a:p>
        </p:txBody>
      </p:sp>
      <p:sp>
        <p:nvSpPr>
          <p:cNvPr id="2088" name="Google Shape;2088;p15"/>
          <p:cNvSpPr txBox="1"/>
          <p:nvPr/>
        </p:nvSpPr>
        <p:spPr>
          <a:xfrm>
            <a:off x="588425" y="3665703"/>
            <a:ext cx="6211800" cy="79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262626"/>
                </a:solidFill>
                <a:latin typeface="Manrope"/>
                <a:ea typeface="Manrope"/>
                <a:cs typeface="Manrope"/>
                <a:sym typeface="Manrope"/>
              </a:rPr>
              <a:t>Gracias a la información obtenida de los datos de la aplicación Dojo, </a:t>
            </a:r>
            <a:r>
              <a:rPr lang="en-GB" sz="1200" b="1" i="0" u="none" strike="noStrike" cap="none">
                <a:solidFill>
                  <a:srgbClr val="262626"/>
                </a:solidFill>
                <a:latin typeface="Manrope"/>
                <a:ea typeface="Manrope"/>
                <a:cs typeface="Manrope"/>
                <a:sym typeface="Manrope"/>
              </a:rPr>
              <a:t>en Flat Iron hemos aumentado la ocupación de las mesas del 50 % al 61,2 %</a:t>
            </a:r>
            <a:r>
              <a:rPr lang="en-GB" sz="1200" i="0" u="none" strike="noStrike" cap="none">
                <a:solidFill>
                  <a:srgbClr val="262626"/>
                </a:solidFill>
                <a:latin typeface="Manrope"/>
                <a:ea typeface="Manrope"/>
                <a:cs typeface="Manrope"/>
                <a:sym typeface="Manrope"/>
              </a:rPr>
              <a:t>, por lo que ahora podemos dar servicio a más comensales en las horas punta y conseguir más ingresos.</a:t>
            </a:r>
            <a:endParaRPr sz="1200" i="0" u="none" strike="noStrike" cap="none">
              <a:solidFill>
                <a:srgbClr val="000000"/>
              </a:solidFill>
              <a:latin typeface="Manrope"/>
              <a:ea typeface="Manrope"/>
              <a:cs typeface="Manrope"/>
              <a:sym typeface="Manrope"/>
            </a:endParaRPr>
          </a:p>
        </p:txBody>
      </p:sp>
      <p:sp>
        <p:nvSpPr>
          <p:cNvPr id="2089" name="Google Shape;2089;p15"/>
          <p:cNvSpPr/>
          <p:nvPr/>
        </p:nvSpPr>
        <p:spPr>
          <a:xfrm>
            <a:off x="348800" y="988600"/>
            <a:ext cx="4377900" cy="1735500"/>
          </a:xfrm>
          <a:prstGeom prst="roundRect">
            <a:avLst>
              <a:gd name="adj" fmla="val 12455"/>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2090" name="Google Shape;2090;p15"/>
          <p:cNvSpPr txBox="1"/>
          <p:nvPr/>
        </p:nvSpPr>
        <p:spPr>
          <a:xfrm>
            <a:off x="1262345" y="1179947"/>
            <a:ext cx="3000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262626"/>
                </a:solidFill>
                <a:latin typeface="Manrope"/>
                <a:ea typeface="Manrope"/>
                <a:cs typeface="Manrope"/>
                <a:sym typeface="Manrope"/>
              </a:rPr>
              <a:t>The Breakfast Club</a:t>
            </a:r>
            <a:endParaRPr sz="1600" b="1" i="0" u="none" strike="noStrike" cap="none">
              <a:solidFill>
                <a:srgbClr val="000000"/>
              </a:solidFill>
              <a:latin typeface="Manrope"/>
              <a:ea typeface="Manrope"/>
              <a:cs typeface="Manrope"/>
              <a:sym typeface="Manrope"/>
            </a:endParaRPr>
          </a:p>
        </p:txBody>
      </p:sp>
      <p:sp>
        <p:nvSpPr>
          <p:cNvPr id="2091" name="Google Shape;2091;p15"/>
          <p:cNvSpPr txBox="1"/>
          <p:nvPr/>
        </p:nvSpPr>
        <p:spPr>
          <a:xfrm>
            <a:off x="588425" y="1786225"/>
            <a:ext cx="37380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262626"/>
                </a:solidFill>
                <a:latin typeface="Manrope"/>
                <a:ea typeface="Manrope"/>
                <a:cs typeface="Manrope"/>
                <a:sym typeface="Manrope"/>
              </a:rPr>
              <a:t>En definitiva, ¡nos ayuda a hacer crecer el negocio!</a:t>
            </a:r>
            <a:endParaRPr sz="1200" i="0" u="none" strike="noStrike" cap="none">
              <a:solidFill>
                <a:srgbClr val="262626"/>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262626"/>
                </a:solidFill>
                <a:latin typeface="Manrope"/>
                <a:ea typeface="Manrope"/>
                <a:cs typeface="Manrope"/>
                <a:sym typeface="Manrope"/>
              </a:rPr>
              <a:t>Según la localización, </a:t>
            </a:r>
            <a:r>
              <a:rPr lang="en-GB" sz="1200" b="1" i="0" u="none" strike="noStrike" cap="none">
                <a:solidFill>
                  <a:srgbClr val="262626"/>
                </a:solidFill>
                <a:latin typeface="Manrope"/>
                <a:ea typeface="Manrope"/>
                <a:cs typeface="Manrope"/>
                <a:sym typeface="Manrope"/>
              </a:rPr>
              <a:t>los ingresos han crecido entre un 15 % y un 30 %.</a:t>
            </a:r>
            <a:endParaRPr sz="1200" b="1" i="0" u="none" strike="noStrike" cap="none">
              <a:solidFill>
                <a:srgbClr val="262626"/>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62626"/>
              </a:solidFill>
              <a:latin typeface="Roboto"/>
              <a:ea typeface="Roboto"/>
              <a:cs typeface="Roboto"/>
              <a:sym typeface="Roboto"/>
            </a:endParaRPr>
          </a:p>
        </p:txBody>
      </p:sp>
      <p:pic>
        <p:nvPicPr>
          <p:cNvPr id="2092" name="Google Shape;2092;p15"/>
          <p:cNvPicPr preferRelativeResize="0"/>
          <p:nvPr/>
        </p:nvPicPr>
        <p:blipFill rotWithShape="1">
          <a:blip r:embed="rId4">
            <a:alphaModFix/>
          </a:blip>
          <a:srcRect/>
          <a:stretch/>
        </p:blipFill>
        <p:spPr>
          <a:xfrm>
            <a:off x="656801" y="1170838"/>
            <a:ext cx="449300" cy="449322"/>
          </a:xfrm>
          <a:prstGeom prst="rect">
            <a:avLst/>
          </a:prstGeom>
          <a:noFill/>
          <a:ln>
            <a:noFill/>
          </a:ln>
        </p:spPr>
      </p:pic>
      <p:pic>
        <p:nvPicPr>
          <p:cNvPr id="2093" name="Google Shape;2093;p15"/>
          <p:cNvPicPr preferRelativeResize="0"/>
          <p:nvPr/>
        </p:nvPicPr>
        <p:blipFill rotWithShape="1">
          <a:blip r:embed="rId5">
            <a:alphaModFix/>
          </a:blip>
          <a:srcRect l="7278" t="12704" b="7295"/>
          <a:stretch/>
        </p:blipFill>
        <p:spPr>
          <a:xfrm>
            <a:off x="4856800" y="289974"/>
            <a:ext cx="4377999" cy="2517725"/>
          </a:xfrm>
          <a:prstGeom prst="rect">
            <a:avLst/>
          </a:prstGeom>
          <a:noFill/>
          <a:ln>
            <a:noFill/>
          </a:ln>
        </p:spPr>
      </p:pic>
      <p:pic>
        <p:nvPicPr>
          <p:cNvPr id="2094" name="Google Shape;2094;p15"/>
          <p:cNvPicPr preferRelativeResize="0"/>
          <p:nvPr/>
        </p:nvPicPr>
        <p:blipFill>
          <a:blip r:embed="rId6">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8"/>
        <p:cNvGrpSpPr/>
        <p:nvPr/>
      </p:nvGrpSpPr>
      <p:grpSpPr>
        <a:xfrm>
          <a:off x="0" y="0"/>
          <a:ext cx="0" cy="0"/>
          <a:chOff x="0" y="0"/>
          <a:chExt cx="0" cy="0"/>
        </a:xfrm>
      </p:grpSpPr>
      <p:sp>
        <p:nvSpPr>
          <p:cNvPr id="2099" name="Google Shape;2099;p16"/>
          <p:cNvSpPr/>
          <p:nvPr/>
        </p:nvSpPr>
        <p:spPr>
          <a:xfrm>
            <a:off x="4561450" y="-549250"/>
            <a:ext cx="4646400" cy="3262800"/>
          </a:xfrm>
          <a:prstGeom prst="roundRect">
            <a:avLst>
              <a:gd name="adj" fmla="val 10694"/>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00" name="Google Shape;2100;p16"/>
          <p:cNvSpPr txBox="1"/>
          <p:nvPr/>
        </p:nvSpPr>
        <p:spPr>
          <a:xfrm>
            <a:off x="461500" y="1315125"/>
            <a:ext cx="3555900" cy="141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0"/>
              </a:spcAft>
              <a:buClr>
                <a:srgbClr val="000000"/>
              </a:buClr>
              <a:buSzPts val="1600"/>
              <a:buFont typeface="Arial"/>
              <a:buNone/>
            </a:pPr>
            <a:r>
              <a:rPr lang="en-GB" sz="1600" b="1" i="0" u="none" strike="noStrike" cap="none">
                <a:solidFill>
                  <a:srgbClr val="262626"/>
                </a:solidFill>
                <a:latin typeface="Manrope"/>
                <a:ea typeface="Manrope"/>
                <a:cs typeface="Manrope"/>
                <a:sym typeface="Manrope"/>
              </a:rPr>
              <a:t>Sin tasas ocultas.</a:t>
            </a:r>
            <a:endParaRPr sz="1600" b="1" i="0" u="none" strike="noStrike" cap="none">
              <a:solidFill>
                <a:srgbClr val="262626"/>
              </a:solidFill>
              <a:latin typeface="Manrope"/>
              <a:ea typeface="Manrope"/>
              <a:cs typeface="Manrope"/>
              <a:sym typeface="Manrope"/>
            </a:endParaRPr>
          </a:p>
          <a:p>
            <a:pPr marL="0" marR="0" lvl="0" indent="0" algn="l" rtl="0">
              <a:lnSpc>
                <a:spcPct val="100000"/>
              </a:lnSpc>
              <a:spcBef>
                <a:spcPts val="800"/>
              </a:spcBef>
              <a:spcAft>
                <a:spcPts val="0"/>
              </a:spcAft>
              <a:buClr>
                <a:srgbClr val="000000"/>
              </a:buClr>
              <a:buSzPts val="1600"/>
              <a:buFont typeface="Arial"/>
              <a:buNone/>
            </a:pPr>
            <a:r>
              <a:rPr lang="en-GB" sz="1600" b="1" i="0" u="none" strike="noStrike" cap="none">
                <a:solidFill>
                  <a:srgbClr val="262626"/>
                </a:solidFill>
                <a:latin typeface="Manrope"/>
                <a:ea typeface="Manrope"/>
                <a:cs typeface="Manrope"/>
                <a:sym typeface="Manrope"/>
              </a:rPr>
              <a:t>Sin letra pequeña.</a:t>
            </a:r>
            <a:endParaRPr sz="1600" b="1" i="0" u="none" strike="noStrike" cap="none">
              <a:solidFill>
                <a:srgbClr val="262626"/>
              </a:solidFill>
              <a:latin typeface="Manrope"/>
              <a:ea typeface="Manrope"/>
              <a:cs typeface="Manrope"/>
              <a:sym typeface="Manrope"/>
            </a:endParaRPr>
          </a:p>
          <a:p>
            <a:pPr marL="0" marR="0" lvl="0" indent="0" algn="l" rtl="0">
              <a:lnSpc>
                <a:spcPct val="100000"/>
              </a:lnSpc>
              <a:spcBef>
                <a:spcPts val="800"/>
              </a:spcBef>
              <a:spcAft>
                <a:spcPts val="0"/>
              </a:spcAft>
              <a:buClr>
                <a:srgbClr val="000000"/>
              </a:buClr>
              <a:buSzPts val="1600"/>
              <a:buFont typeface="Arial"/>
              <a:buNone/>
            </a:pPr>
            <a:r>
              <a:rPr lang="en-GB" sz="1600" b="1" i="0" u="none" strike="noStrike" cap="none">
                <a:solidFill>
                  <a:srgbClr val="262626"/>
                </a:solidFill>
                <a:latin typeface="Manrope"/>
                <a:ea typeface="Manrope"/>
                <a:cs typeface="Manrope"/>
                <a:sym typeface="Manrope"/>
              </a:rPr>
              <a:t>Sin sorpresas.</a:t>
            </a:r>
            <a:endParaRPr sz="1600" b="1" i="0" u="none" strike="noStrike" cap="none">
              <a:solidFill>
                <a:srgbClr val="262626"/>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262626"/>
              </a:solidFill>
              <a:latin typeface="Manrope"/>
              <a:ea typeface="Manrope"/>
              <a:cs typeface="Manrope"/>
              <a:sym typeface="Manrope"/>
            </a:endParaRPr>
          </a:p>
        </p:txBody>
      </p:sp>
      <p:sp>
        <p:nvSpPr>
          <p:cNvPr id="2101" name="Google Shape;2101;p16"/>
          <p:cNvSpPr/>
          <p:nvPr/>
        </p:nvSpPr>
        <p:spPr>
          <a:xfrm>
            <a:off x="409600" y="3369475"/>
            <a:ext cx="5947800" cy="570300"/>
          </a:xfrm>
          <a:prstGeom prst="roundRect">
            <a:avLst>
              <a:gd name="adj" fmla="val 17451"/>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02" name="Google Shape;2102;p16"/>
          <p:cNvSpPr txBox="1"/>
          <p:nvPr/>
        </p:nvSpPr>
        <p:spPr>
          <a:xfrm>
            <a:off x="543375" y="3457508"/>
            <a:ext cx="2735400" cy="3711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800"/>
              </a:spcBef>
              <a:spcAft>
                <a:spcPts val="0"/>
              </a:spcAft>
              <a:buClr>
                <a:srgbClr val="000000"/>
              </a:buClr>
              <a:buSzPts val="1300"/>
              <a:buFont typeface="Arial"/>
              <a:buNone/>
            </a:pPr>
            <a:r>
              <a:rPr lang="en-GB" sz="1300" b="1" i="0" u="none" strike="noStrike" cap="none">
                <a:solidFill>
                  <a:srgbClr val="262626"/>
                </a:solidFill>
                <a:latin typeface="Manrope"/>
                <a:ea typeface="Manrope"/>
                <a:cs typeface="Manrope"/>
                <a:sym typeface="Manrope"/>
              </a:rPr>
              <a:t>Tarifas de Dojo Bookings</a:t>
            </a:r>
            <a:endParaRPr sz="1300" b="1" i="0" u="none" strike="noStrike" cap="none">
              <a:solidFill>
                <a:srgbClr val="262626"/>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262626"/>
              </a:solidFill>
              <a:latin typeface="Manrope"/>
              <a:ea typeface="Manrope"/>
              <a:cs typeface="Manrope"/>
              <a:sym typeface="Manrope"/>
            </a:endParaRPr>
          </a:p>
        </p:txBody>
      </p:sp>
      <p:sp>
        <p:nvSpPr>
          <p:cNvPr id="2103" name="Google Shape;2103;p16"/>
          <p:cNvSpPr/>
          <p:nvPr/>
        </p:nvSpPr>
        <p:spPr>
          <a:xfrm>
            <a:off x="409600" y="4059925"/>
            <a:ext cx="2372400" cy="570300"/>
          </a:xfrm>
          <a:prstGeom prst="roundRect">
            <a:avLst>
              <a:gd name="adj" fmla="val 17451"/>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04" name="Google Shape;2104;p16"/>
          <p:cNvSpPr txBox="1"/>
          <p:nvPr/>
        </p:nvSpPr>
        <p:spPr>
          <a:xfrm>
            <a:off x="543375" y="4159525"/>
            <a:ext cx="2031900" cy="3711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800"/>
              </a:spcBef>
              <a:spcAft>
                <a:spcPts val="0"/>
              </a:spcAft>
              <a:buClr>
                <a:srgbClr val="000000"/>
              </a:buClr>
              <a:buSzPts val="1200"/>
              <a:buFont typeface="Arial"/>
              <a:buNone/>
            </a:pPr>
            <a:r>
              <a:rPr lang="en-GB" sz="1200" i="0" u="none" strike="noStrike" cap="none">
                <a:solidFill>
                  <a:srgbClr val="262626"/>
                </a:solidFill>
                <a:latin typeface="Manrope"/>
                <a:ea typeface="Manrope"/>
                <a:cs typeface="Manrope"/>
                <a:sym typeface="Manrope"/>
              </a:rPr>
              <a:t>Contrato mensual</a:t>
            </a:r>
            <a:endParaRPr sz="1200" i="0" u="none" strike="noStrike" cap="none">
              <a:solidFill>
                <a:srgbClr val="262626"/>
              </a:solidFill>
              <a:latin typeface="Manrope"/>
              <a:ea typeface="Manrope"/>
              <a:cs typeface="Manrope"/>
              <a:sym typeface="Manrope"/>
            </a:endParaRPr>
          </a:p>
        </p:txBody>
      </p:sp>
      <p:sp>
        <p:nvSpPr>
          <p:cNvPr id="2105" name="Google Shape;2105;p16"/>
          <p:cNvSpPr/>
          <p:nvPr/>
        </p:nvSpPr>
        <p:spPr>
          <a:xfrm>
            <a:off x="2891350" y="4059925"/>
            <a:ext cx="3465900" cy="570300"/>
          </a:xfrm>
          <a:prstGeom prst="roundRect">
            <a:avLst>
              <a:gd name="adj" fmla="val 17451"/>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06" name="Google Shape;2106;p16"/>
          <p:cNvSpPr txBox="1"/>
          <p:nvPr/>
        </p:nvSpPr>
        <p:spPr>
          <a:xfrm>
            <a:off x="3012796" y="4085552"/>
            <a:ext cx="3555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Manrope"/>
                <a:ea typeface="Manrope"/>
                <a:cs typeface="Manrope"/>
                <a:sym typeface="Manrope"/>
              </a:rPr>
              <a:t>Prueba gratuita (</a:t>
            </a:r>
            <a:r>
              <a:rPr lang="en-GB" sz="1400" b="1" i="0" u="sng" strike="noStrike" cap="none">
                <a:solidFill>
                  <a:srgbClr val="00A699"/>
                </a:solidFill>
                <a:latin typeface="Manrope"/>
                <a:ea typeface="Manrope"/>
                <a:cs typeface="Manrope"/>
                <a:sym typeface="Manrope"/>
              </a:rPr>
              <a:t>con todo incluido</a:t>
            </a:r>
            <a:r>
              <a:rPr lang="en-GB" sz="1400" b="1" i="0" u="none" strike="noStrike" cap="none">
                <a:solidFill>
                  <a:srgbClr val="000000"/>
                </a:solidFill>
                <a:latin typeface="Manrope"/>
                <a:ea typeface="Manrope"/>
                <a:cs typeface="Manrope"/>
                <a:sym typeface="Manrope"/>
              </a:rPr>
              <a:t>)</a:t>
            </a:r>
            <a:br>
              <a:rPr lang="en-GB" sz="1400" i="0" u="none" strike="noStrike" cap="none">
                <a:solidFill>
                  <a:srgbClr val="000000"/>
                </a:solidFill>
                <a:latin typeface="Manrope"/>
                <a:ea typeface="Manrope"/>
                <a:cs typeface="Manrope"/>
                <a:sym typeface="Manrope"/>
              </a:rPr>
            </a:br>
            <a:r>
              <a:rPr lang="en-GB" sz="800" i="0" u="none" strike="noStrike" cap="none">
                <a:solidFill>
                  <a:srgbClr val="000000"/>
                </a:solidFill>
                <a:latin typeface="Manrope"/>
                <a:ea typeface="Manrope"/>
                <a:cs typeface="Manrope"/>
                <a:sym typeface="Manrope"/>
              </a:rPr>
              <a:t>* Hasta el 1 de octubre, después se cobrarán 150 euros al mes</a:t>
            </a:r>
            <a:endParaRPr sz="800" i="0" u="none" strike="noStrike" cap="none">
              <a:solidFill>
                <a:srgbClr val="000000"/>
              </a:solidFill>
              <a:latin typeface="Manrope"/>
              <a:ea typeface="Manrope"/>
              <a:cs typeface="Manrope"/>
              <a:sym typeface="Manrope"/>
            </a:endParaRPr>
          </a:p>
        </p:txBody>
      </p:sp>
      <p:pic>
        <p:nvPicPr>
          <p:cNvPr id="2107" name="Google Shape;2107;p16"/>
          <p:cNvPicPr preferRelativeResize="0"/>
          <p:nvPr/>
        </p:nvPicPr>
        <p:blipFill rotWithShape="1">
          <a:blip r:embed="rId3">
            <a:alphaModFix/>
          </a:blip>
          <a:srcRect l="12755" t="-1075" r="6154" b="14320"/>
          <a:stretch/>
        </p:blipFill>
        <p:spPr>
          <a:xfrm>
            <a:off x="4866250" y="-365375"/>
            <a:ext cx="4646400" cy="3309900"/>
          </a:xfrm>
          <a:prstGeom prst="roundRect">
            <a:avLst>
              <a:gd name="adj" fmla="val 12353"/>
            </a:avLst>
          </a:prstGeom>
          <a:noFill/>
          <a:ln>
            <a:noFill/>
          </a:ln>
        </p:spPr>
      </p:pic>
      <p:cxnSp>
        <p:nvCxnSpPr>
          <p:cNvPr id="2108" name="Google Shape;2108;p16"/>
          <p:cNvCxnSpPr/>
          <p:nvPr/>
        </p:nvCxnSpPr>
        <p:spPr>
          <a:xfrm>
            <a:off x="409600" y="1376875"/>
            <a:ext cx="0" cy="1012200"/>
          </a:xfrm>
          <a:prstGeom prst="straightConnector1">
            <a:avLst/>
          </a:prstGeom>
          <a:noFill/>
          <a:ln w="38100" cap="flat" cmpd="sng">
            <a:solidFill>
              <a:srgbClr val="00A699"/>
            </a:solidFill>
            <a:prstDash val="solid"/>
            <a:round/>
            <a:headEnd type="none" w="sm" len="sm"/>
            <a:tailEnd type="none" w="sm" len="sm"/>
          </a:ln>
        </p:spPr>
      </p:cxnSp>
      <p:sp>
        <p:nvSpPr>
          <p:cNvPr id="2109" name="Google Shape;2109;p16"/>
          <p:cNvSpPr txBox="1"/>
          <p:nvPr/>
        </p:nvSpPr>
        <p:spPr>
          <a:xfrm>
            <a:off x="274901" y="289975"/>
            <a:ext cx="3512400" cy="4875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Precios transparentes</a:t>
            </a:r>
            <a:endParaRPr sz="2200" b="1" i="0" u="none" strike="noStrike" cap="none">
              <a:solidFill>
                <a:srgbClr val="262626"/>
              </a:solidFill>
              <a:latin typeface="Manrope"/>
              <a:ea typeface="Manrope"/>
              <a:cs typeface="Manrope"/>
              <a:sym typeface="Manrope"/>
            </a:endParaRPr>
          </a:p>
        </p:txBody>
      </p:sp>
      <p:pic>
        <p:nvPicPr>
          <p:cNvPr id="2110" name="Google Shape;2110;p16"/>
          <p:cNvPicPr preferRelativeResize="0"/>
          <p:nvPr/>
        </p:nvPicPr>
        <p:blipFill>
          <a:blip r:embed="rId4">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F6F5"/>
        </a:solidFill>
        <a:effectLst/>
      </p:bgPr>
    </p:bg>
    <p:spTree>
      <p:nvGrpSpPr>
        <p:cNvPr id="1" name="Shape 2114"/>
        <p:cNvGrpSpPr/>
        <p:nvPr/>
      </p:nvGrpSpPr>
      <p:grpSpPr>
        <a:xfrm>
          <a:off x="0" y="0"/>
          <a:ext cx="0" cy="0"/>
          <a:chOff x="0" y="0"/>
          <a:chExt cx="0" cy="0"/>
        </a:xfrm>
      </p:grpSpPr>
      <p:sp>
        <p:nvSpPr>
          <p:cNvPr id="2115" name="Google Shape;2115;p17"/>
          <p:cNvSpPr txBox="1"/>
          <p:nvPr/>
        </p:nvSpPr>
        <p:spPr>
          <a:xfrm>
            <a:off x="274901" y="216706"/>
            <a:ext cx="73764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Funciones que obtienes</a:t>
            </a:r>
            <a:endParaRPr sz="2200" b="1" i="0" u="none" strike="noStrike" cap="none">
              <a:solidFill>
                <a:srgbClr val="262626"/>
              </a:solidFill>
              <a:latin typeface="Manrope"/>
              <a:ea typeface="Manrope"/>
              <a:cs typeface="Manrope"/>
              <a:sym typeface="Manrope"/>
            </a:endParaRPr>
          </a:p>
        </p:txBody>
      </p:sp>
      <p:sp>
        <p:nvSpPr>
          <p:cNvPr id="2116" name="Google Shape;2116;p17"/>
          <p:cNvSpPr txBox="1"/>
          <p:nvPr/>
        </p:nvSpPr>
        <p:spPr>
          <a:xfrm>
            <a:off x="5398847" y="614911"/>
            <a:ext cx="1032600" cy="371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A699"/>
                </a:solidFill>
                <a:latin typeface="Manrope"/>
                <a:ea typeface="Manrope"/>
                <a:cs typeface="Manrope"/>
                <a:sym typeface="Manrope"/>
              </a:rPr>
              <a:t>Función</a:t>
            </a:r>
            <a:endParaRPr sz="1400" b="1" i="0" u="none" strike="noStrike" cap="none">
              <a:solidFill>
                <a:srgbClr val="00A699"/>
              </a:solidFill>
              <a:latin typeface="Manrope"/>
              <a:ea typeface="Manrope"/>
              <a:cs typeface="Manrope"/>
              <a:sym typeface="Manrope"/>
            </a:endParaRPr>
          </a:p>
        </p:txBody>
      </p:sp>
      <p:sp>
        <p:nvSpPr>
          <p:cNvPr id="2117" name="Google Shape;2117;p17"/>
          <p:cNvSpPr txBox="1"/>
          <p:nvPr/>
        </p:nvSpPr>
        <p:spPr>
          <a:xfrm>
            <a:off x="1427175" y="614911"/>
            <a:ext cx="2331300" cy="37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262626"/>
                </a:solidFill>
                <a:latin typeface="Manrope"/>
                <a:ea typeface="Manrope"/>
                <a:cs typeface="Manrope"/>
                <a:sym typeface="Manrope"/>
              </a:rPr>
              <a:t>Categoría de la función</a:t>
            </a:r>
            <a:endParaRPr sz="1400" b="1" i="0" u="none" strike="noStrike" cap="none">
              <a:solidFill>
                <a:srgbClr val="262626"/>
              </a:solidFill>
              <a:latin typeface="Manrope"/>
              <a:ea typeface="Manrope"/>
              <a:cs typeface="Manrope"/>
              <a:sym typeface="Manrope"/>
            </a:endParaRPr>
          </a:p>
        </p:txBody>
      </p:sp>
      <p:sp>
        <p:nvSpPr>
          <p:cNvPr id="2118" name="Google Shape;2118;p17"/>
          <p:cNvSpPr/>
          <p:nvPr/>
        </p:nvSpPr>
        <p:spPr>
          <a:xfrm>
            <a:off x="1122375" y="1086050"/>
            <a:ext cx="7197300" cy="1815600"/>
          </a:xfrm>
          <a:prstGeom prst="roundRect">
            <a:avLst>
              <a:gd name="adj" fmla="val 641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19" name="Google Shape;2119;p17"/>
          <p:cNvSpPr/>
          <p:nvPr/>
        </p:nvSpPr>
        <p:spPr>
          <a:xfrm>
            <a:off x="1122375" y="3023100"/>
            <a:ext cx="7197300" cy="1815600"/>
          </a:xfrm>
          <a:prstGeom prst="roundRect">
            <a:avLst>
              <a:gd name="adj" fmla="val 711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0" name="Google Shape;2120;p17"/>
          <p:cNvSpPr/>
          <p:nvPr/>
        </p:nvSpPr>
        <p:spPr>
          <a:xfrm>
            <a:off x="3966550" y="1274025"/>
            <a:ext cx="18828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1" name="Google Shape;2121;p17"/>
          <p:cNvSpPr/>
          <p:nvPr/>
        </p:nvSpPr>
        <p:spPr>
          <a:xfrm>
            <a:off x="3966550" y="1644500"/>
            <a:ext cx="18825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2" name="Google Shape;2122;p17"/>
          <p:cNvSpPr/>
          <p:nvPr/>
        </p:nvSpPr>
        <p:spPr>
          <a:xfrm>
            <a:off x="3966550" y="2014970"/>
            <a:ext cx="18825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3" name="Google Shape;2123;p17"/>
          <p:cNvSpPr/>
          <p:nvPr/>
        </p:nvSpPr>
        <p:spPr>
          <a:xfrm>
            <a:off x="3966550" y="2385430"/>
            <a:ext cx="1882500" cy="3711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4" name="Google Shape;2124;p17"/>
          <p:cNvSpPr/>
          <p:nvPr/>
        </p:nvSpPr>
        <p:spPr>
          <a:xfrm>
            <a:off x="5957800" y="1274025"/>
            <a:ext cx="18828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5" name="Google Shape;2125;p17"/>
          <p:cNvSpPr/>
          <p:nvPr/>
        </p:nvSpPr>
        <p:spPr>
          <a:xfrm>
            <a:off x="5957800" y="1644493"/>
            <a:ext cx="18828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6" name="Google Shape;2126;p17"/>
          <p:cNvSpPr/>
          <p:nvPr/>
        </p:nvSpPr>
        <p:spPr>
          <a:xfrm>
            <a:off x="5957800" y="2014959"/>
            <a:ext cx="18828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7" name="Google Shape;2127;p17"/>
          <p:cNvSpPr/>
          <p:nvPr/>
        </p:nvSpPr>
        <p:spPr>
          <a:xfrm>
            <a:off x="5957800" y="2385425"/>
            <a:ext cx="1882800" cy="3711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8" name="Google Shape;2128;p17"/>
          <p:cNvSpPr/>
          <p:nvPr/>
        </p:nvSpPr>
        <p:spPr>
          <a:xfrm>
            <a:off x="3966550" y="3197454"/>
            <a:ext cx="18825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29" name="Google Shape;2129;p17"/>
          <p:cNvSpPr/>
          <p:nvPr/>
        </p:nvSpPr>
        <p:spPr>
          <a:xfrm>
            <a:off x="3966550" y="3560909"/>
            <a:ext cx="18825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30" name="Google Shape;2130;p17"/>
          <p:cNvSpPr/>
          <p:nvPr/>
        </p:nvSpPr>
        <p:spPr>
          <a:xfrm>
            <a:off x="3966550" y="4287818"/>
            <a:ext cx="1837500" cy="3711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31" name="Google Shape;2131;p17"/>
          <p:cNvSpPr/>
          <p:nvPr/>
        </p:nvSpPr>
        <p:spPr>
          <a:xfrm>
            <a:off x="3966550" y="3924363"/>
            <a:ext cx="18825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32" name="Google Shape;2132;p17"/>
          <p:cNvSpPr/>
          <p:nvPr/>
        </p:nvSpPr>
        <p:spPr>
          <a:xfrm>
            <a:off x="5958235" y="3197444"/>
            <a:ext cx="18828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33" name="Google Shape;2133;p17"/>
          <p:cNvSpPr/>
          <p:nvPr/>
        </p:nvSpPr>
        <p:spPr>
          <a:xfrm>
            <a:off x="5958225" y="3567918"/>
            <a:ext cx="1882800" cy="2913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anrope"/>
              <a:ea typeface="Manrope"/>
              <a:cs typeface="Manrope"/>
              <a:sym typeface="Manrope"/>
            </a:endParaRPr>
          </a:p>
        </p:txBody>
      </p:sp>
      <p:sp>
        <p:nvSpPr>
          <p:cNvPr id="2134" name="Google Shape;2134;p17"/>
          <p:cNvSpPr txBox="1"/>
          <p:nvPr/>
        </p:nvSpPr>
        <p:spPr>
          <a:xfrm>
            <a:off x="1427175" y="3746250"/>
            <a:ext cx="2395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Manrope"/>
                <a:ea typeface="Manrope"/>
                <a:cs typeface="Manrope"/>
                <a:sym typeface="Manrope"/>
              </a:rPr>
              <a:t>Operaciones del restaurante</a:t>
            </a:r>
            <a:endParaRPr sz="1200" b="1" i="0" u="none" strike="noStrike" cap="none">
              <a:solidFill>
                <a:srgbClr val="000000"/>
              </a:solidFill>
              <a:latin typeface="Manrope"/>
              <a:ea typeface="Manrope"/>
              <a:cs typeface="Manrope"/>
              <a:sym typeface="Manrope"/>
            </a:endParaRPr>
          </a:p>
        </p:txBody>
      </p:sp>
      <p:sp>
        <p:nvSpPr>
          <p:cNvPr id="2135" name="Google Shape;2135;p17"/>
          <p:cNvSpPr txBox="1"/>
          <p:nvPr/>
        </p:nvSpPr>
        <p:spPr>
          <a:xfrm>
            <a:off x="1427175" y="1790726"/>
            <a:ext cx="3000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Manrope"/>
                <a:ea typeface="Manrope"/>
                <a:cs typeface="Manrope"/>
                <a:sym typeface="Manrope"/>
              </a:rPr>
              <a:t>Aumenta las reservas</a:t>
            </a:r>
            <a:endParaRPr sz="1200" b="1" i="0" u="none" strike="noStrike" cap="none">
              <a:solidFill>
                <a:srgbClr val="000000"/>
              </a:solidFill>
              <a:latin typeface="Manrope"/>
              <a:ea typeface="Manrope"/>
              <a:cs typeface="Manrope"/>
              <a:sym typeface="Manrope"/>
            </a:endParaRPr>
          </a:p>
        </p:txBody>
      </p:sp>
      <p:sp>
        <p:nvSpPr>
          <p:cNvPr id="2136" name="Google Shape;2136;p17"/>
          <p:cNvSpPr txBox="1"/>
          <p:nvPr/>
        </p:nvSpPr>
        <p:spPr>
          <a:xfrm>
            <a:off x="4040210" y="1256200"/>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Colas virtuales</a:t>
            </a:r>
            <a:endParaRPr sz="900" i="0" u="none" strike="noStrike" cap="none">
              <a:solidFill>
                <a:srgbClr val="000000"/>
              </a:solidFill>
              <a:latin typeface="Manrope"/>
              <a:ea typeface="Manrope"/>
              <a:cs typeface="Manrope"/>
              <a:sym typeface="Manrope"/>
            </a:endParaRPr>
          </a:p>
        </p:txBody>
      </p:sp>
      <p:sp>
        <p:nvSpPr>
          <p:cNvPr id="2137" name="Google Shape;2137;p17"/>
          <p:cNvSpPr txBox="1"/>
          <p:nvPr/>
        </p:nvSpPr>
        <p:spPr>
          <a:xfrm>
            <a:off x="6006925" y="1263375"/>
            <a:ext cx="1443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Reserva con Google</a:t>
            </a:r>
            <a:endParaRPr sz="900" i="0" u="none" strike="noStrike" cap="none">
              <a:solidFill>
                <a:srgbClr val="000000"/>
              </a:solidFill>
              <a:latin typeface="Manrope"/>
              <a:ea typeface="Manrope"/>
              <a:cs typeface="Manrope"/>
              <a:sym typeface="Manrope"/>
            </a:endParaRPr>
          </a:p>
        </p:txBody>
      </p:sp>
      <p:sp>
        <p:nvSpPr>
          <p:cNvPr id="2138" name="Google Shape;2138;p17"/>
          <p:cNvSpPr txBox="1"/>
          <p:nvPr/>
        </p:nvSpPr>
        <p:spPr>
          <a:xfrm>
            <a:off x="4040210" y="1620968"/>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Widget de reservas</a:t>
            </a:r>
            <a:endParaRPr sz="900" i="0" u="none" strike="noStrike" cap="none">
              <a:solidFill>
                <a:srgbClr val="000000"/>
              </a:solidFill>
              <a:latin typeface="Manrope"/>
              <a:ea typeface="Manrope"/>
              <a:cs typeface="Manrope"/>
              <a:sym typeface="Manrope"/>
            </a:endParaRPr>
          </a:p>
        </p:txBody>
      </p:sp>
      <p:sp>
        <p:nvSpPr>
          <p:cNvPr id="2139" name="Google Shape;2139;p17"/>
          <p:cNvSpPr txBox="1"/>
          <p:nvPr/>
        </p:nvSpPr>
        <p:spPr>
          <a:xfrm>
            <a:off x="6006925" y="1625750"/>
            <a:ext cx="1681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Ficha en la aplicación Dojo</a:t>
            </a:r>
            <a:endParaRPr sz="900" i="0" u="none" strike="noStrike" cap="none">
              <a:solidFill>
                <a:srgbClr val="000000"/>
              </a:solidFill>
              <a:latin typeface="Manrope"/>
              <a:ea typeface="Manrope"/>
              <a:cs typeface="Manrope"/>
              <a:sym typeface="Manrope"/>
            </a:endParaRPr>
          </a:p>
        </p:txBody>
      </p:sp>
      <p:sp>
        <p:nvSpPr>
          <p:cNvPr id="2140" name="Google Shape;2140;p17"/>
          <p:cNvSpPr txBox="1"/>
          <p:nvPr/>
        </p:nvSpPr>
        <p:spPr>
          <a:xfrm>
            <a:off x="4040210" y="1985735"/>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Solicitudes de grupos</a:t>
            </a:r>
            <a:endParaRPr sz="900" i="0" u="none" strike="noStrike" cap="none">
              <a:solidFill>
                <a:srgbClr val="000000"/>
              </a:solidFill>
              <a:latin typeface="Manrope"/>
              <a:ea typeface="Manrope"/>
              <a:cs typeface="Manrope"/>
              <a:sym typeface="Manrope"/>
            </a:endParaRPr>
          </a:p>
        </p:txBody>
      </p:sp>
      <p:sp>
        <p:nvSpPr>
          <p:cNvPr id="2141" name="Google Shape;2141;p17"/>
          <p:cNvSpPr txBox="1"/>
          <p:nvPr/>
        </p:nvSpPr>
        <p:spPr>
          <a:xfrm>
            <a:off x="6006925" y="1988116"/>
            <a:ext cx="1443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Perfiles de cliente</a:t>
            </a:r>
            <a:endParaRPr sz="900" i="0" u="none" strike="noStrike" cap="none">
              <a:solidFill>
                <a:srgbClr val="000000"/>
              </a:solidFill>
              <a:latin typeface="Manrope"/>
              <a:ea typeface="Manrope"/>
              <a:cs typeface="Manrope"/>
              <a:sym typeface="Manrope"/>
            </a:endParaRPr>
          </a:p>
        </p:txBody>
      </p:sp>
      <p:sp>
        <p:nvSpPr>
          <p:cNvPr id="2142" name="Google Shape;2142;p17"/>
          <p:cNvSpPr txBox="1"/>
          <p:nvPr/>
        </p:nvSpPr>
        <p:spPr>
          <a:xfrm>
            <a:off x="4040210" y="2414720"/>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Experiencias</a:t>
            </a:r>
            <a:endParaRPr sz="900" i="0" u="none" strike="noStrike" cap="none">
              <a:solidFill>
                <a:srgbClr val="000000"/>
              </a:solidFill>
              <a:latin typeface="Manrope"/>
              <a:ea typeface="Manrope"/>
              <a:cs typeface="Manrope"/>
              <a:sym typeface="Manrope"/>
            </a:endParaRPr>
          </a:p>
        </p:txBody>
      </p:sp>
      <p:sp>
        <p:nvSpPr>
          <p:cNvPr id="2143" name="Google Shape;2143;p17"/>
          <p:cNvSpPr txBox="1"/>
          <p:nvPr/>
        </p:nvSpPr>
        <p:spPr>
          <a:xfrm>
            <a:off x="6006925" y="2339785"/>
            <a:ext cx="1560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Recordatorios por SMS/correo electrónico</a:t>
            </a:r>
            <a:endParaRPr sz="900" i="0" u="none" strike="noStrike" cap="none">
              <a:solidFill>
                <a:srgbClr val="000000"/>
              </a:solidFill>
              <a:latin typeface="Manrope"/>
              <a:ea typeface="Manrope"/>
              <a:cs typeface="Manrope"/>
              <a:sym typeface="Manrope"/>
            </a:endParaRPr>
          </a:p>
        </p:txBody>
      </p:sp>
      <p:sp>
        <p:nvSpPr>
          <p:cNvPr id="2144" name="Google Shape;2144;p17"/>
          <p:cNvSpPr txBox="1"/>
          <p:nvPr/>
        </p:nvSpPr>
        <p:spPr>
          <a:xfrm>
            <a:off x="4040210" y="3190091"/>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Plano</a:t>
            </a:r>
            <a:endParaRPr sz="900" i="0" u="none" strike="noStrike" cap="none">
              <a:solidFill>
                <a:srgbClr val="000000"/>
              </a:solidFill>
              <a:latin typeface="Manrope"/>
              <a:ea typeface="Manrope"/>
              <a:cs typeface="Manrope"/>
              <a:sym typeface="Manrope"/>
            </a:endParaRPr>
          </a:p>
        </p:txBody>
      </p:sp>
      <p:sp>
        <p:nvSpPr>
          <p:cNvPr id="2145" name="Google Shape;2145;p17"/>
          <p:cNvSpPr txBox="1"/>
          <p:nvPr/>
        </p:nvSpPr>
        <p:spPr>
          <a:xfrm>
            <a:off x="6006925" y="3175864"/>
            <a:ext cx="16818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Acceso para varias cuentas</a:t>
            </a:r>
            <a:endParaRPr sz="900" i="0" u="none" strike="noStrike" cap="none">
              <a:solidFill>
                <a:srgbClr val="000000"/>
              </a:solidFill>
              <a:latin typeface="Manrope"/>
              <a:ea typeface="Manrope"/>
              <a:cs typeface="Manrope"/>
              <a:sym typeface="Manrope"/>
            </a:endParaRPr>
          </a:p>
        </p:txBody>
      </p:sp>
      <p:sp>
        <p:nvSpPr>
          <p:cNvPr id="2146" name="Google Shape;2146;p17"/>
          <p:cNvSpPr txBox="1"/>
          <p:nvPr/>
        </p:nvSpPr>
        <p:spPr>
          <a:xfrm>
            <a:off x="4040210" y="3554859"/>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Cronología</a:t>
            </a:r>
            <a:endParaRPr sz="900" i="0" u="none" strike="noStrike" cap="none">
              <a:solidFill>
                <a:srgbClr val="000000"/>
              </a:solidFill>
              <a:latin typeface="Manrope"/>
              <a:ea typeface="Manrope"/>
              <a:cs typeface="Manrope"/>
              <a:sym typeface="Manrope"/>
            </a:endParaRPr>
          </a:p>
        </p:txBody>
      </p:sp>
      <p:sp>
        <p:nvSpPr>
          <p:cNvPr id="2147" name="Google Shape;2147;p17"/>
          <p:cNvSpPr txBox="1"/>
          <p:nvPr/>
        </p:nvSpPr>
        <p:spPr>
          <a:xfrm>
            <a:off x="6006925" y="3552444"/>
            <a:ext cx="1883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Encuesta posterior a la visita</a:t>
            </a:r>
            <a:endParaRPr sz="900" i="0" u="none" strike="noStrike" cap="none">
              <a:solidFill>
                <a:srgbClr val="000000"/>
              </a:solidFill>
              <a:latin typeface="Manrope"/>
              <a:ea typeface="Manrope"/>
              <a:cs typeface="Manrope"/>
              <a:sym typeface="Manrope"/>
            </a:endParaRPr>
          </a:p>
        </p:txBody>
      </p:sp>
      <p:sp>
        <p:nvSpPr>
          <p:cNvPr id="2148" name="Google Shape;2148;p17"/>
          <p:cNvSpPr txBox="1"/>
          <p:nvPr/>
        </p:nvSpPr>
        <p:spPr>
          <a:xfrm>
            <a:off x="4040210" y="4251918"/>
            <a:ext cx="1473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Asignación automática de mesas</a:t>
            </a:r>
            <a:endParaRPr sz="900" i="0" u="none" strike="noStrike" cap="none">
              <a:solidFill>
                <a:srgbClr val="000000"/>
              </a:solidFill>
              <a:latin typeface="Manrope"/>
              <a:ea typeface="Manrope"/>
              <a:cs typeface="Manrope"/>
              <a:sym typeface="Manrope"/>
            </a:endParaRPr>
          </a:p>
        </p:txBody>
      </p:sp>
      <p:sp>
        <p:nvSpPr>
          <p:cNvPr id="2149" name="Google Shape;2149;p17"/>
          <p:cNvSpPr txBox="1"/>
          <p:nvPr/>
        </p:nvSpPr>
        <p:spPr>
          <a:xfrm>
            <a:off x="4040210" y="3903394"/>
            <a:ext cx="1698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i="0" u="none" strike="noStrike" cap="none">
                <a:solidFill>
                  <a:srgbClr val="000000"/>
                </a:solidFill>
                <a:latin typeface="Manrope"/>
                <a:ea typeface="Manrope"/>
                <a:cs typeface="Manrope"/>
                <a:sym typeface="Manrope"/>
              </a:rPr>
              <a:t>Cambio de roles</a:t>
            </a:r>
            <a:endParaRPr sz="900" i="0" u="none" strike="noStrike" cap="none">
              <a:solidFill>
                <a:srgbClr val="000000"/>
              </a:solidFill>
              <a:latin typeface="Manrope"/>
              <a:ea typeface="Manrope"/>
              <a:cs typeface="Manrope"/>
              <a:sym typeface="Manrope"/>
            </a:endParaRPr>
          </a:p>
        </p:txBody>
      </p:sp>
      <p:pic>
        <p:nvPicPr>
          <p:cNvPr id="2150" name="Google Shape;2150;p17"/>
          <p:cNvPicPr preferRelativeResize="0"/>
          <p:nvPr/>
        </p:nvPicPr>
        <p:blipFill>
          <a:blip r:embed="rId3">
            <a:alphaModFix/>
          </a:blip>
          <a:stretch>
            <a:fillRect/>
          </a:stretch>
        </p:blipFill>
        <p:spPr>
          <a:xfrm>
            <a:off x="347250" y="4820345"/>
            <a:ext cx="547424" cy="141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11111"/>
        </a:solidFill>
        <a:effectLst/>
      </p:bgPr>
    </p:bg>
    <p:spTree>
      <p:nvGrpSpPr>
        <p:cNvPr id="1" name="Shape 2154"/>
        <p:cNvGrpSpPr/>
        <p:nvPr/>
      </p:nvGrpSpPr>
      <p:grpSpPr>
        <a:xfrm>
          <a:off x="0" y="0"/>
          <a:ext cx="0" cy="0"/>
          <a:chOff x="0" y="0"/>
          <a:chExt cx="0" cy="0"/>
        </a:xfrm>
      </p:grpSpPr>
      <p:sp>
        <p:nvSpPr>
          <p:cNvPr id="2155" name="Google Shape;2155;g2e5212e9ba7_0_0"/>
          <p:cNvSpPr/>
          <p:nvPr/>
        </p:nvSpPr>
        <p:spPr>
          <a:xfrm>
            <a:off x="-13575" y="-33925"/>
            <a:ext cx="9144000" cy="5177400"/>
          </a:xfrm>
          <a:prstGeom prst="rect">
            <a:avLst/>
          </a:prstGeom>
          <a:solidFill>
            <a:srgbClr val="1111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g2e5212e9ba7_0_0"/>
          <p:cNvSpPr txBox="1"/>
          <p:nvPr/>
        </p:nvSpPr>
        <p:spPr>
          <a:xfrm>
            <a:off x="2463075" y="2117477"/>
            <a:ext cx="4190700" cy="6804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Manrope"/>
                <a:ea typeface="Manrope"/>
                <a:cs typeface="Manrope"/>
                <a:sym typeface="Manrope"/>
              </a:rPr>
              <a:t>¡Muchas gracias!</a:t>
            </a:r>
            <a:endParaRPr sz="3200" b="1" i="0" u="none" strike="noStrike" cap="none">
              <a:solidFill>
                <a:srgbClr val="FFFFFF"/>
              </a:solidFill>
              <a:latin typeface="Manrope"/>
              <a:ea typeface="Manrope"/>
              <a:cs typeface="Manrope"/>
              <a:sym typeface="Manrope"/>
            </a:endParaRPr>
          </a:p>
        </p:txBody>
      </p:sp>
      <p:sp>
        <p:nvSpPr>
          <p:cNvPr id="2157" name="Google Shape;2157;g2e5212e9ba7_0_0"/>
          <p:cNvSpPr txBox="1"/>
          <p:nvPr/>
        </p:nvSpPr>
        <p:spPr>
          <a:xfrm>
            <a:off x="1606375" y="4405975"/>
            <a:ext cx="5839800" cy="368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500"/>
              <a:buFont typeface="Arial"/>
              <a:buNone/>
            </a:pPr>
            <a:r>
              <a:rPr lang="en-GB" sz="500" i="0" u="none" strike="noStrike" cap="none">
                <a:solidFill>
                  <a:schemeClr val="lt1"/>
                </a:solidFill>
                <a:latin typeface="Manrope"/>
                <a:ea typeface="Manrope"/>
                <a:cs typeface="Manrope"/>
                <a:sym typeface="Manrope"/>
              </a:rPr>
              <a:t>Paymentsense Ireland Limited, que opera como Dojo, está regulada por el Banco Central de Irlanda. Paymentsense Ireland Limited es una empresa registrada en Irlanda. Número de registro: 542166. Sede social: 9 Clare Street, Dublin 2, D02 HH30, Irlanda. Copyright ©2023 Paymentsense Ireland Limited. Todos los derechos reservados.</a:t>
            </a:r>
            <a:endParaRPr sz="500" i="0" u="none" strike="noStrike" cap="none">
              <a:solidFill>
                <a:schemeClr val="lt1"/>
              </a:solidFill>
              <a:latin typeface="Manrope"/>
              <a:ea typeface="Manrope"/>
              <a:cs typeface="Manrope"/>
              <a:sym typeface="Manrope"/>
            </a:endParaRPr>
          </a:p>
        </p:txBody>
      </p:sp>
      <p:pic>
        <p:nvPicPr>
          <p:cNvPr id="2158" name="Google Shape;2158;g2e5212e9ba7_0_0"/>
          <p:cNvPicPr preferRelativeResize="0"/>
          <p:nvPr/>
        </p:nvPicPr>
        <p:blipFill rotWithShape="1">
          <a:blip r:embed="rId3">
            <a:alphaModFix/>
          </a:blip>
          <a:srcRect l="32327"/>
          <a:stretch/>
        </p:blipFill>
        <p:spPr>
          <a:xfrm>
            <a:off x="3745625" y="4101625"/>
            <a:ext cx="2434852" cy="236125"/>
          </a:xfrm>
          <a:prstGeom prst="rect">
            <a:avLst/>
          </a:prstGeom>
          <a:noFill/>
          <a:ln>
            <a:noFill/>
          </a:ln>
        </p:spPr>
      </p:pic>
      <p:sp>
        <p:nvSpPr>
          <p:cNvPr id="2159" name="Google Shape;2159;g2e5212e9ba7_0_0"/>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262626"/>
                </a:solidFill>
                <a:latin typeface="Roboto Light"/>
                <a:ea typeface="Roboto Light"/>
                <a:cs typeface="Roboto Light"/>
                <a:sym typeface="Roboto Light"/>
              </a:rPr>
              <a:t>Asistencia remota</a:t>
            </a:r>
            <a:endParaRPr sz="800" b="0" i="0" u="none" strike="noStrike" cap="none">
              <a:solidFill>
                <a:srgbClr val="262626"/>
              </a:solidFill>
              <a:latin typeface="Roboto Light"/>
              <a:ea typeface="Roboto Light"/>
              <a:cs typeface="Roboto Light"/>
              <a:sym typeface="Roboto Light"/>
            </a:endParaRPr>
          </a:p>
        </p:txBody>
      </p:sp>
      <p:pic>
        <p:nvPicPr>
          <p:cNvPr id="2160" name="Google Shape;2160;g2e5212e9ba7_0_0"/>
          <p:cNvPicPr preferRelativeResize="0"/>
          <p:nvPr/>
        </p:nvPicPr>
        <p:blipFill rotWithShape="1">
          <a:blip r:embed="rId3">
            <a:alphaModFix/>
          </a:blip>
          <a:srcRect r="76638"/>
          <a:stretch/>
        </p:blipFill>
        <p:spPr>
          <a:xfrm>
            <a:off x="2936375" y="4101625"/>
            <a:ext cx="840500" cy="236125"/>
          </a:xfrm>
          <a:prstGeom prst="rect">
            <a:avLst/>
          </a:prstGeom>
          <a:noFill/>
          <a:ln>
            <a:noFill/>
          </a:ln>
        </p:spPr>
      </p:pic>
      <p:pic>
        <p:nvPicPr>
          <p:cNvPr id="2161" name="Google Shape;2161;g2e5212e9ba7_0_0"/>
          <p:cNvPicPr preferRelativeResize="0"/>
          <p:nvPr/>
        </p:nvPicPr>
        <p:blipFill>
          <a:blip r:embed="rId4">
            <a:alphaModFix/>
          </a:blip>
          <a:stretch>
            <a:fillRect/>
          </a:stretch>
        </p:blipFill>
        <p:spPr>
          <a:xfrm>
            <a:off x="3939125" y="3222025"/>
            <a:ext cx="1174301" cy="303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1589"/>
        <p:cNvGrpSpPr/>
        <p:nvPr/>
      </p:nvGrpSpPr>
      <p:grpSpPr>
        <a:xfrm>
          <a:off x="0" y="0"/>
          <a:ext cx="0" cy="0"/>
          <a:chOff x="0" y="0"/>
          <a:chExt cx="0" cy="0"/>
        </a:xfrm>
      </p:grpSpPr>
      <p:pic>
        <p:nvPicPr>
          <p:cNvPr id="1590" name="Google Shape;1590;g2e580fed841_2_1"/>
          <p:cNvPicPr preferRelativeResize="0"/>
          <p:nvPr/>
        </p:nvPicPr>
        <p:blipFill rotWithShape="1">
          <a:blip r:embed="rId3">
            <a:alphaModFix/>
          </a:blip>
          <a:srcRect l="22284" t="18132" r="19606" b="1383"/>
          <a:stretch/>
        </p:blipFill>
        <p:spPr>
          <a:xfrm>
            <a:off x="3956875" y="280275"/>
            <a:ext cx="4702800" cy="4344000"/>
          </a:xfrm>
          <a:prstGeom prst="roundRect">
            <a:avLst>
              <a:gd name="adj" fmla="val 3783"/>
            </a:avLst>
          </a:prstGeom>
          <a:noFill/>
          <a:ln>
            <a:noFill/>
          </a:ln>
        </p:spPr>
      </p:pic>
      <p:sp>
        <p:nvSpPr>
          <p:cNvPr id="1591" name="Google Shape;1591;g2e580fed841_2_1"/>
          <p:cNvSpPr/>
          <p:nvPr/>
        </p:nvSpPr>
        <p:spPr>
          <a:xfrm>
            <a:off x="347250" y="280275"/>
            <a:ext cx="3371700" cy="4344000"/>
          </a:xfrm>
          <a:prstGeom prst="roundRect">
            <a:avLst>
              <a:gd name="adj" fmla="val 6406"/>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1592" name="Google Shape;1592;g2e580fed841_2_1"/>
          <p:cNvSpPr txBox="1">
            <a:spLocks noGrp="1"/>
          </p:cNvSpPr>
          <p:nvPr>
            <p:ph type="title" idx="4294967295"/>
          </p:nvPr>
        </p:nvSpPr>
        <p:spPr>
          <a:xfrm>
            <a:off x="618206" y="1694475"/>
            <a:ext cx="2973000" cy="1363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n-GB" sz="2600" b="1">
                <a:solidFill>
                  <a:srgbClr val="262626"/>
                </a:solidFill>
                <a:latin typeface="Roboto"/>
                <a:ea typeface="Roboto"/>
                <a:cs typeface="Roboto"/>
                <a:sym typeface="Roboto"/>
              </a:rPr>
              <a:t>¿Por qué elegir Dojo para tu restaurante?</a:t>
            </a:r>
            <a:endParaRPr sz="2600" b="1">
              <a:solidFill>
                <a:srgbClr val="262626"/>
              </a:solidFill>
              <a:latin typeface="Roboto"/>
              <a:ea typeface="Roboto"/>
              <a:cs typeface="Roboto"/>
              <a:sym typeface="Roboto"/>
            </a:endParaRPr>
          </a:p>
        </p:txBody>
      </p:sp>
      <p:pic>
        <p:nvPicPr>
          <p:cNvPr id="1593" name="Google Shape;1593;g2e580fed841_2_1"/>
          <p:cNvPicPr preferRelativeResize="0"/>
          <p:nvPr/>
        </p:nvPicPr>
        <p:blipFill>
          <a:blip r:embed="rId4">
            <a:alphaModFix/>
          </a:blip>
          <a:stretch>
            <a:fillRect/>
          </a:stretch>
        </p:blipFill>
        <p:spPr>
          <a:xfrm>
            <a:off x="347250" y="4820345"/>
            <a:ext cx="547424" cy="141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7"/>
        <p:cNvGrpSpPr/>
        <p:nvPr/>
      </p:nvGrpSpPr>
      <p:grpSpPr>
        <a:xfrm>
          <a:off x="0" y="0"/>
          <a:ext cx="0" cy="0"/>
          <a:chOff x="0" y="0"/>
          <a:chExt cx="0" cy="0"/>
        </a:xfrm>
      </p:grpSpPr>
      <p:sp>
        <p:nvSpPr>
          <p:cNvPr id="1598" name="Google Shape;1598;p3"/>
          <p:cNvSpPr txBox="1"/>
          <p:nvPr/>
        </p:nvSpPr>
        <p:spPr>
          <a:xfrm>
            <a:off x="274906" y="518570"/>
            <a:ext cx="66138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¿Qué es Dojo Bookings?</a:t>
            </a:r>
            <a:endParaRPr sz="2200" b="1" i="0" u="none" strike="noStrike" cap="none">
              <a:solidFill>
                <a:srgbClr val="262626"/>
              </a:solidFill>
              <a:latin typeface="Manrope"/>
              <a:ea typeface="Manrope"/>
              <a:cs typeface="Manrope"/>
              <a:sym typeface="Manrope"/>
            </a:endParaRPr>
          </a:p>
        </p:txBody>
      </p:sp>
      <p:sp>
        <p:nvSpPr>
          <p:cNvPr id="1599" name="Google Shape;1599;p3"/>
          <p:cNvSpPr txBox="1"/>
          <p:nvPr/>
        </p:nvSpPr>
        <p:spPr>
          <a:xfrm>
            <a:off x="388650" y="1426075"/>
            <a:ext cx="4468800" cy="66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i="0" u="none" strike="noStrike" cap="none">
                <a:solidFill>
                  <a:srgbClr val="111111"/>
                </a:solidFill>
                <a:latin typeface="Manrope"/>
                <a:ea typeface="Manrope"/>
                <a:cs typeface="Manrope"/>
                <a:sym typeface="Manrope"/>
              </a:rPr>
              <a:t>Dojo es una solución integral de gestión de restaurantes diseñada para ayudar a los negocios de hostelería como el tuyo a crear mejores experiencias para ti y tus clientes.</a:t>
            </a:r>
            <a:endParaRPr sz="1200" i="0" u="none" strike="noStrike" cap="none">
              <a:solidFill>
                <a:srgbClr val="111111"/>
              </a:solidFill>
              <a:latin typeface="Manrope"/>
              <a:ea typeface="Manrope"/>
              <a:cs typeface="Manrope"/>
              <a:sym typeface="Manrope"/>
            </a:endParaRPr>
          </a:p>
        </p:txBody>
      </p:sp>
      <p:sp>
        <p:nvSpPr>
          <p:cNvPr id="1600" name="Google Shape;1600;p3"/>
          <p:cNvSpPr/>
          <p:nvPr/>
        </p:nvSpPr>
        <p:spPr>
          <a:xfrm>
            <a:off x="6428050" y="222327"/>
            <a:ext cx="4468800" cy="4094100"/>
          </a:xfrm>
          <a:prstGeom prst="roundRect">
            <a:avLst>
              <a:gd name="adj" fmla="val 7990"/>
            </a:avLst>
          </a:prstGeom>
          <a:solidFill>
            <a:srgbClr val="E6F6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1" name="Google Shape;1601;p3"/>
          <p:cNvPicPr preferRelativeResize="0"/>
          <p:nvPr/>
        </p:nvPicPr>
        <p:blipFill rotWithShape="1">
          <a:blip r:embed="rId3">
            <a:alphaModFix/>
          </a:blip>
          <a:srcRect l="28617" r="-4970"/>
          <a:stretch/>
        </p:blipFill>
        <p:spPr>
          <a:xfrm>
            <a:off x="5619750" y="444675"/>
            <a:ext cx="4180500" cy="3649500"/>
          </a:xfrm>
          <a:prstGeom prst="roundRect">
            <a:avLst>
              <a:gd name="adj" fmla="val 9860"/>
            </a:avLst>
          </a:prstGeom>
          <a:noFill/>
          <a:ln>
            <a:noFill/>
          </a:ln>
        </p:spPr>
      </p:pic>
      <p:sp>
        <p:nvSpPr>
          <p:cNvPr id="1602" name="Google Shape;1602;p3"/>
          <p:cNvSpPr txBox="1"/>
          <p:nvPr/>
        </p:nvSpPr>
        <p:spPr>
          <a:xfrm>
            <a:off x="581750" y="2510423"/>
            <a:ext cx="38823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1400" i="0" u="none" strike="noStrike" cap="none">
                <a:solidFill>
                  <a:srgbClr val="00A699"/>
                </a:solidFill>
                <a:latin typeface="Manrope SemiBold"/>
                <a:ea typeface="Manrope SemiBold"/>
                <a:cs typeface="Manrope SemiBold"/>
                <a:sym typeface="Manrope SemiBold"/>
              </a:rPr>
              <a:t>Creado por profesionales de la hostelería, para la hostelería.</a:t>
            </a:r>
            <a:endParaRPr sz="1400" i="0" u="none" strike="noStrike" cap="none">
              <a:solidFill>
                <a:srgbClr val="00A699"/>
              </a:solidFill>
              <a:latin typeface="Manrope SemiBold"/>
              <a:ea typeface="Manrope SemiBold"/>
              <a:cs typeface="Manrope SemiBold"/>
              <a:sym typeface="Manrope SemiBold"/>
            </a:endParaRPr>
          </a:p>
          <a:p>
            <a:pPr marL="0" marR="0" lvl="0" indent="0" algn="l" rtl="0">
              <a:lnSpc>
                <a:spcPct val="100000"/>
              </a:lnSpc>
              <a:spcBef>
                <a:spcPts val="0"/>
              </a:spcBef>
              <a:spcAft>
                <a:spcPts val="0"/>
              </a:spcAft>
              <a:buClr>
                <a:srgbClr val="000000"/>
              </a:buClr>
              <a:buSzPts val="400"/>
              <a:buFont typeface="Arial"/>
              <a:buNone/>
            </a:pPr>
            <a:endParaRPr sz="400" i="0" u="none" strike="noStrike" cap="none">
              <a:solidFill>
                <a:srgbClr val="00A699"/>
              </a:solidFill>
              <a:latin typeface="Manrope SemiBold"/>
              <a:ea typeface="Manrope SemiBold"/>
              <a:cs typeface="Manrope SemiBold"/>
              <a:sym typeface="Manrope SemiBold"/>
            </a:endParaRPr>
          </a:p>
        </p:txBody>
      </p:sp>
      <p:sp>
        <p:nvSpPr>
          <p:cNvPr id="1603" name="Google Shape;1603;p3"/>
          <p:cNvSpPr txBox="1"/>
          <p:nvPr/>
        </p:nvSpPr>
        <p:spPr>
          <a:xfrm>
            <a:off x="338275" y="3485775"/>
            <a:ext cx="4468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i="0" u="none" strike="noStrike" cap="none">
                <a:solidFill>
                  <a:srgbClr val="111111"/>
                </a:solidFill>
                <a:latin typeface="Manrope"/>
                <a:ea typeface="Manrope"/>
                <a:cs typeface="Manrope"/>
                <a:sym typeface="Manrope"/>
              </a:rPr>
              <a:t>Consigue nuevos clientes, recibe reservas y sienta a los comensales automáticamente. ¡Gestiona tu restaurante fácilmente con Dojo!</a:t>
            </a:r>
            <a:endParaRPr sz="1200" i="0" u="none" strike="noStrike" cap="none">
              <a:solidFill>
                <a:srgbClr val="111111"/>
              </a:solidFill>
              <a:latin typeface="Manrope"/>
              <a:ea typeface="Manrope"/>
              <a:cs typeface="Manrope"/>
              <a:sym typeface="Manrope"/>
            </a:endParaRPr>
          </a:p>
        </p:txBody>
      </p:sp>
      <p:cxnSp>
        <p:nvCxnSpPr>
          <p:cNvPr id="1604" name="Google Shape;1604;p3"/>
          <p:cNvCxnSpPr/>
          <p:nvPr/>
        </p:nvCxnSpPr>
        <p:spPr>
          <a:xfrm>
            <a:off x="403400" y="2498900"/>
            <a:ext cx="0" cy="437100"/>
          </a:xfrm>
          <a:prstGeom prst="straightConnector1">
            <a:avLst/>
          </a:prstGeom>
          <a:noFill/>
          <a:ln w="38100" cap="flat" cmpd="sng">
            <a:solidFill>
              <a:srgbClr val="00A699"/>
            </a:solidFill>
            <a:prstDash val="solid"/>
            <a:round/>
            <a:headEnd type="none" w="sm" len="sm"/>
            <a:tailEnd type="none" w="sm" len="sm"/>
          </a:ln>
        </p:spPr>
      </p:cxnSp>
      <p:pic>
        <p:nvPicPr>
          <p:cNvPr id="1605" name="Google Shape;1605;p3"/>
          <p:cNvPicPr preferRelativeResize="0"/>
          <p:nvPr/>
        </p:nvPicPr>
        <p:blipFill>
          <a:blip r:embed="rId4">
            <a:alphaModFix/>
          </a:blip>
          <a:stretch>
            <a:fillRect/>
          </a:stretch>
        </p:blipFill>
        <p:spPr>
          <a:xfrm>
            <a:off x="347250" y="4820345"/>
            <a:ext cx="547424" cy="141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1609"/>
        <p:cNvGrpSpPr/>
        <p:nvPr/>
      </p:nvGrpSpPr>
      <p:grpSpPr>
        <a:xfrm>
          <a:off x="0" y="0"/>
          <a:ext cx="0" cy="0"/>
          <a:chOff x="0" y="0"/>
          <a:chExt cx="0" cy="0"/>
        </a:xfrm>
      </p:grpSpPr>
      <p:sp>
        <p:nvSpPr>
          <p:cNvPr id="1610" name="Google Shape;1610;p4"/>
          <p:cNvSpPr/>
          <p:nvPr/>
        </p:nvSpPr>
        <p:spPr>
          <a:xfrm>
            <a:off x="198700" y="1046550"/>
            <a:ext cx="4297200" cy="3477900"/>
          </a:xfrm>
          <a:prstGeom prst="roundRect">
            <a:avLst>
              <a:gd name="adj" fmla="val 79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4"/>
          <p:cNvSpPr txBox="1"/>
          <p:nvPr/>
        </p:nvSpPr>
        <p:spPr>
          <a:xfrm>
            <a:off x="274904" y="289975"/>
            <a:ext cx="26532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¿Por qué Dojo?</a:t>
            </a:r>
            <a:endParaRPr sz="2200" b="1" i="0" u="none" strike="noStrike" cap="none">
              <a:solidFill>
                <a:srgbClr val="262626"/>
              </a:solidFill>
              <a:latin typeface="Manrope"/>
              <a:ea typeface="Manrope"/>
              <a:cs typeface="Manrope"/>
              <a:sym typeface="Manrope"/>
            </a:endParaRPr>
          </a:p>
        </p:txBody>
      </p:sp>
      <p:sp>
        <p:nvSpPr>
          <p:cNvPr id="1612" name="Google Shape;1612;p4"/>
          <p:cNvSpPr txBox="1"/>
          <p:nvPr/>
        </p:nvSpPr>
        <p:spPr>
          <a:xfrm>
            <a:off x="490825" y="1683087"/>
            <a:ext cx="3966900" cy="277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rgbClr val="00A699"/>
                </a:solidFill>
                <a:latin typeface="Manrope"/>
                <a:ea typeface="Manrope"/>
                <a:cs typeface="Manrope"/>
                <a:sym typeface="Manrope"/>
              </a:rPr>
              <a:t>Fácil de usar, sin complicaciones</a:t>
            </a:r>
            <a:endParaRPr sz="1600" b="1" i="0" u="none" strike="noStrike" cap="none">
              <a:solidFill>
                <a:srgbClr val="00A699"/>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262626"/>
                </a:solidFill>
                <a:latin typeface="Manrope SemiBold"/>
                <a:ea typeface="Manrope SemiBold"/>
                <a:cs typeface="Manrope SemiBold"/>
                <a:sym typeface="Manrope SemiBold"/>
              </a:rPr>
              <a:t>Gestiona todas tus reservas fácilmente</a:t>
            </a:r>
            <a:endParaRPr sz="1200" i="0" u="none" strike="noStrike" cap="none">
              <a:solidFill>
                <a:srgbClr val="262626"/>
              </a:solidFill>
              <a:latin typeface="Manrope SemiBold"/>
              <a:ea typeface="Manrope SemiBold"/>
              <a:cs typeface="Manrope SemiBold"/>
              <a:sym typeface="Manrope SemiBold"/>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434343"/>
                </a:solidFill>
                <a:latin typeface="Manrope"/>
                <a:ea typeface="Manrope"/>
                <a:cs typeface="Manrope"/>
                <a:sym typeface="Manrope"/>
              </a:rPr>
              <a:t>Gestiona todas las reservas, tanto presenciales como online, desde un mismo lugar. Accesible desde cualquier dispositivo, gracias a nuestra plataforma fácil de usar y con las mejores prestaciones del sector. También ahorrarás tiempo, porque el sistema sienta automáticamente a los clientes en las mesas que definas para tu restaurante. Mesas de interior o exterior, taburetes en la barra o mesas conectadas. </a:t>
            </a:r>
            <a:endParaRPr sz="1200" i="0" u="none" strike="noStrike" cap="none">
              <a:solidFill>
                <a:srgbClr val="434343"/>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434343"/>
                </a:solidFill>
                <a:latin typeface="Manrope"/>
                <a:ea typeface="Manrope"/>
                <a:cs typeface="Manrope"/>
                <a:sym typeface="Manrope"/>
              </a:rPr>
              <a:t>¡Tú decides!</a:t>
            </a:r>
            <a:endParaRPr sz="1000" i="0" u="none" strike="noStrike" cap="none">
              <a:solidFill>
                <a:srgbClr val="434343"/>
              </a:solidFill>
              <a:latin typeface="Manrope"/>
              <a:ea typeface="Manrope"/>
              <a:cs typeface="Manrope"/>
              <a:sym typeface="Manrope"/>
            </a:endParaRPr>
          </a:p>
        </p:txBody>
      </p:sp>
      <p:sp>
        <p:nvSpPr>
          <p:cNvPr id="1613" name="Google Shape;1613;p4"/>
          <p:cNvSpPr txBox="1"/>
          <p:nvPr/>
        </p:nvSpPr>
        <p:spPr>
          <a:xfrm>
            <a:off x="3786920" y="1046548"/>
            <a:ext cx="609300" cy="90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4200" b="1" i="0" u="none" strike="noStrike" cap="none">
                <a:solidFill>
                  <a:srgbClr val="F1F1EC"/>
                </a:solidFill>
                <a:latin typeface="Manrope"/>
                <a:ea typeface="Manrope"/>
                <a:cs typeface="Manrope"/>
                <a:sym typeface="Manrope"/>
              </a:rPr>
              <a:t>1</a:t>
            </a:r>
            <a:endParaRPr sz="4200" b="1" i="0" u="none" strike="noStrike" cap="none">
              <a:solidFill>
                <a:srgbClr val="F1F1EC"/>
              </a:solidFill>
              <a:latin typeface="Manrope"/>
              <a:ea typeface="Manrope"/>
              <a:cs typeface="Manrope"/>
              <a:sym typeface="Manrope"/>
            </a:endParaRPr>
          </a:p>
        </p:txBody>
      </p:sp>
      <p:sp>
        <p:nvSpPr>
          <p:cNvPr id="1614" name="Google Shape;1614;p4"/>
          <p:cNvSpPr/>
          <p:nvPr/>
        </p:nvSpPr>
        <p:spPr>
          <a:xfrm>
            <a:off x="4716725" y="1046550"/>
            <a:ext cx="4297200" cy="3477900"/>
          </a:xfrm>
          <a:prstGeom prst="roundRect">
            <a:avLst>
              <a:gd name="adj" fmla="val 79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4"/>
          <p:cNvSpPr txBox="1"/>
          <p:nvPr/>
        </p:nvSpPr>
        <p:spPr>
          <a:xfrm>
            <a:off x="5008850" y="1683087"/>
            <a:ext cx="3395700" cy="150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rgbClr val="00A699"/>
                </a:solidFill>
                <a:latin typeface="Manrope"/>
                <a:ea typeface="Manrope"/>
                <a:cs typeface="Manrope"/>
                <a:sym typeface="Manrope"/>
              </a:rPr>
              <a:t>Más visibilidad</a:t>
            </a:r>
            <a:endParaRPr sz="1700" b="1" i="0" u="none" strike="noStrike" cap="none">
              <a:solidFill>
                <a:srgbClr val="00A699"/>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262626"/>
                </a:solidFill>
                <a:latin typeface="Manrope SemiBold"/>
                <a:ea typeface="Manrope SemiBold"/>
                <a:cs typeface="Manrope SemiBold"/>
                <a:sym typeface="Manrope SemiBold"/>
              </a:rPr>
              <a:t>Atrae a más clientes a tu restaurante</a:t>
            </a:r>
            <a:endParaRPr sz="1100" i="0" u="none" strike="noStrike" cap="none">
              <a:solidFill>
                <a:srgbClr val="262626"/>
              </a:solidFill>
              <a:latin typeface="Manrope SemiBold"/>
              <a:ea typeface="Manrope SemiBold"/>
              <a:cs typeface="Manrope SemiBold"/>
              <a:sym typeface="Manrope SemiBold"/>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434343"/>
                </a:solidFill>
                <a:latin typeface="Manrope"/>
                <a:ea typeface="Manrope"/>
                <a:cs typeface="Manrope"/>
                <a:sym typeface="Manrope"/>
              </a:rPr>
              <a:t>Con Reserva con Google y la aplicación Dojo,</a:t>
            </a:r>
            <a:endParaRPr sz="1200" i="0" u="none" strike="noStrike" cap="none">
              <a:solidFill>
                <a:srgbClr val="434343"/>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434343"/>
                </a:solidFill>
                <a:latin typeface="Manrope"/>
                <a:ea typeface="Manrope"/>
                <a:cs typeface="Manrope"/>
                <a:sym typeface="Manrope"/>
              </a:rPr>
              <a:t>podrás atraer nuevos clientes a tu restaurante, para tenerlo siempre lleno.</a:t>
            </a:r>
            <a:endParaRPr sz="1200" i="0" u="none" strike="noStrike" cap="none">
              <a:solidFill>
                <a:srgbClr val="434343"/>
              </a:solidFill>
              <a:latin typeface="Manrope"/>
              <a:ea typeface="Manrope"/>
              <a:cs typeface="Manrope"/>
              <a:sym typeface="Manrope"/>
            </a:endParaRPr>
          </a:p>
        </p:txBody>
      </p:sp>
      <p:sp>
        <p:nvSpPr>
          <p:cNvPr id="1616" name="Google Shape;1616;p4"/>
          <p:cNvSpPr txBox="1"/>
          <p:nvPr/>
        </p:nvSpPr>
        <p:spPr>
          <a:xfrm>
            <a:off x="8304945" y="1046548"/>
            <a:ext cx="609300" cy="90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4200" b="1" i="0" u="none" strike="noStrike" cap="none">
                <a:solidFill>
                  <a:srgbClr val="F1F1EC"/>
                </a:solidFill>
                <a:latin typeface="Manrope"/>
                <a:ea typeface="Manrope"/>
                <a:cs typeface="Manrope"/>
                <a:sym typeface="Manrope"/>
              </a:rPr>
              <a:t>2</a:t>
            </a:r>
            <a:endParaRPr sz="4200" b="1" i="0" u="none" strike="noStrike" cap="none">
              <a:solidFill>
                <a:srgbClr val="F1F1EC"/>
              </a:solidFill>
              <a:latin typeface="Manrope"/>
              <a:ea typeface="Manrope"/>
              <a:cs typeface="Manrope"/>
              <a:sym typeface="Manrope"/>
            </a:endParaRPr>
          </a:p>
        </p:txBody>
      </p:sp>
      <p:pic>
        <p:nvPicPr>
          <p:cNvPr id="1617" name="Google Shape;1617;p4"/>
          <p:cNvPicPr preferRelativeResize="0"/>
          <p:nvPr/>
        </p:nvPicPr>
        <p:blipFill rotWithShape="1">
          <a:blip r:embed="rId3">
            <a:alphaModFix/>
          </a:blip>
          <a:srcRect/>
          <a:stretch/>
        </p:blipFill>
        <p:spPr>
          <a:xfrm>
            <a:off x="5043804" y="1316350"/>
            <a:ext cx="319275" cy="319275"/>
          </a:xfrm>
          <a:prstGeom prst="rect">
            <a:avLst/>
          </a:prstGeom>
          <a:noFill/>
          <a:ln>
            <a:noFill/>
          </a:ln>
        </p:spPr>
      </p:pic>
      <p:pic>
        <p:nvPicPr>
          <p:cNvPr id="1618" name="Google Shape;1618;p4"/>
          <p:cNvPicPr preferRelativeResize="0"/>
          <p:nvPr/>
        </p:nvPicPr>
        <p:blipFill rotWithShape="1">
          <a:blip r:embed="rId4">
            <a:alphaModFix/>
          </a:blip>
          <a:srcRect/>
          <a:stretch/>
        </p:blipFill>
        <p:spPr>
          <a:xfrm>
            <a:off x="551995" y="1316350"/>
            <a:ext cx="319275" cy="319275"/>
          </a:xfrm>
          <a:prstGeom prst="rect">
            <a:avLst/>
          </a:prstGeom>
          <a:noFill/>
          <a:ln>
            <a:noFill/>
          </a:ln>
        </p:spPr>
      </p:pic>
      <p:pic>
        <p:nvPicPr>
          <p:cNvPr id="1619" name="Google Shape;1619;p4"/>
          <p:cNvPicPr preferRelativeResize="0"/>
          <p:nvPr/>
        </p:nvPicPr>
        <p:blipFill>
          <a:blip r:embed="rId5">
            <a:alphaModFix/>
          </a:blip>
          <a:stretch>
            <a:fillRect/>
          </a:stretch>
        </p:blipFill>
        <p:spPr>
          <a:xfrm>
            <a:off x="347250" y="4820345"/>
            <a:ext cx="547424" cy="141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1623"/>
        <p:cNvGrpSpPr/>
        <p:nvPr/>
      </p:nvGrpSpPr>
      <p:grpSpPr>
        <a:xfrm>
          <a:off x="0" y="0"/>
          <a:ext cx="0" cy="0"/>
          <a:chOff x="0" y="0"/>
          <a:chExt cx="0" cy="0"/>
        </a:xfrm>
      </p:grpSpPr>
      <p:sp>
        <p:nvSpPr>
          <p:cNvPr id="1624" name="Google Shape;1624;p5"/>
          <p:cNvSpPr/>
          <p:nvPr/>
        </p:nvSpPr>
        <p:spPr>
          <a:xfrm>
            <a:off x="198700" y="1046550"/>
            <a:ext cx="4297200" cy="3468000"/>
          </a:xfrm>
          <a:prstGeom prst="roundRect">
            <a:avLst>
              <a:gd name="adj" fmla="val 79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5"/>
          <p:cNvSpPr txBox="1"/>
          <p:nvPr/>
        </p:nvSpPr>
        <p:spPr>
          <a:xfrm>
            <a:off x="274904" y="289975"/>
            <a:ext cx="26532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¿Por qué Dojo?</a:t>
            </a:r>
            <a:endParaRPr sz="2200" b="1" i="0" u="none" strike="noStrike" cap="none">
              <a:solidFill>
                <a:srgbClr val="262626"/>
              </a:solidFill>
              <a:latin typeface="Manrope"/>
              <a:ea typeface="Manrope"/>
              <a:cs typeface="Manrope"/>
              <a:sym typeface="Manrope"/>
            </a:endParaRPr>
          </a:p>
        </p:txBody>
      </p:sp>
      <p:sp>
        <p:nvSpPr>
          <p:cNvPr id="1626" name="Google Shape;1626;p5"/>
          <p:cNvSpPr txBox="1"/>
          <p:nvPr/>
        </p:nvSpPr>
        <p:spPr>
          <a:xfrm>
            <a:off x="490825" y="1718516"/>
            <a:ext cx="3398700" cy="192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GB" sz="1600" b="1" i="0" u="none" strike="noStrike" cap="none">
                <a:solidFill>
                  <a:srgbClr val="00A699"/>
                </a:solidFill>
                <a:latin typeface="Manrope"/>
                <a:ea typeface="Manrope"/>
                <a:cs typeface="Manrope"/>
                <a:sym typeface="Manrope"/>
              </a:rPr>
              <a:t>Conoce a tus clientes</a:t>
            </a:r>
            <a:endParaRPr sz="1700" b="1" i="0" u="none" strike="noStrike" cap="none">
              <a:solidFill>
                <a:srgbClr val="00A699"/>
              </a:solidFill>
              <a:latin typeface="Manrope"/>
              <a:ea typeface="Manrope"/>
              <a:cs typeface="Manrope"/>
              <a:sym typeface="Manrope"/>
            </a:endParaRPr>
          </a:p>
          <a:p>
            <a:pPr marL="0" marR="0" lvl="0" indent="0" algn="l" rtl="0">
              <a:lnSpc>
                <a:spcPct val="115000"/>
              </a:lnSpc>
              <a:spcBef>
                <a:spcPts val="0"/>
              </a:spcBef>
              <a:spcAft>
                <a:spcPts val="0"/>
              </a:spcAft>
              <a:buClr>
                <a:schemeClr val="dk1"/>
              </a:buClr>
              <a:buSzPts val="1100"/>
              <a:buFont typeface="Arial"/>
              <a:buNone/>
            </a:pPr>
            <a:r>
              <a:rPr lang="en-GB" sz="1200" i="0" u="none" strike="noStrike" cap="none">
                <a:solidFill>
                  <a:srgbClr val="262626"/>
                </a:solidFill>
                <a:latin typeface="Manrope SemiBold"/>
                <a:ea typeface="Manrope SemiBold"/>
                <a:cs typeface="Manrope SemiBold"/>
                <a:sym typeface="Manrope SemiBold"/>
              </a:rPr>
              <a:t>Ofrece una mejor experiencia </a:t>
            </a:r>
            <a:endParaRPr sz="1100" i="0" u="none" strike="noStrike" cap="none">
              <a:solidFill>
                <a:srgbClr val="262626"/>
              </a:solidFill>
              <a:latin typeface="Manrope SemiBold"/>
              <a:ea typeface="Manrope SemiBold"/>
              <a:cs typeface="Manrope SemiBold"/>
              <a:sym typeface="Manrope SemiBold"/>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chemeClr val="dk1"/>
              </a:buClr>
              <a:buSzPts val="1100"/>
              <a:buFont typeface="Arial"/>
              <a:buNone/>
            </a:pPr>
            <a:r>
              <a:rPr lang="en-GB" sz="1200" b="0" i="0" u="none" strike="noStrike" cap="none">
                <a:solidFill>
                  <a:srgbClr val="434343"/>
                </a:solidFill>
                <a:latin typeface="Roboto"/>
                <a:ea typeface="Roboto"/>
                <a:cs typeface="Roboto"/>
                <a:sym typeface="Roboto"/>
              </a:rPr>
              <a:t>Con las funciones gratuitas de mensajes SMS y las plantillas de correo electrónico totalmente personalizables, puedes comunicarte e interactuar con tus clientes para ofrecerles una mejor experiencia.</a:t>
            </a:r>
            <a:endParaRPr sz="1000" b="0" i="0" u="none" strike="noStrike" cap="none">
              <a:solidFill>
                <a:srgbClr val="434343"/>
              </a:solidFill>
              <a:latin typeface="Roboto"/>
              <a:ea typeface="Roboto"/>
              <a:cs typeface="Roboto"/>
              <a:sym typeface="Roboto"/>
            </a:endParaRPr>
          </a:p>
        </p:txBody>
      </p:sp>
      <p:sp>
        <p:nvSpPr>
          <p:cNvPr id="1627" name="Google Shape;1627;p5"/>
          <p:cNvSpPr txBox="1"/>
          <p:nvPr/>
        </p:nvSpPr>
        <p:spPr>
          <a:xfrm>
            <a:off x="3786920" y="1046548"/>
            <a:ext cx="609300" cy="90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4200" b="1" i="0" u="none" strike="noStrike" cap="none">
                <a:solidFill>
                  <a:srgbClr val="F1F1EC"/>
                </a:solidFill>
                <a:latin typeface="Manrope"/>
                <a:ea typeface="Manrope"/>
                <a:cs typeface="Manrope"/>
                <a:sym typeface="Manrope"/>
              </a:rPr>
              <a:t>3</a:t>
            </a:r>
            <a:endParaRPr sz="4200" b="1" i="0" u="none" strike="noStrike" cap="none">
              <a:solidFill>
                <a:srgbClr val="F1F1EC"/>
              </a:solidFill>
              <a:latin typeface="Manrope"/>
              <a:ea typeface="Manrope"/>
              <a:cs typeface="Manrope"/>
              <a:sym typeface="Manrope"/>
            </a:endParaRPr>
          </a:p>
        </p:txBody>
      </p:sp>
      <p:sp>
        <p:nvSpPr>
          <p:cNvPr id="1628" name="Google Shape;1628;p5"/>
          <p:cNvSpPr/>
          <p:nvPr/>
        </p:nvSpPr>
        <p:spPr>
          <a:xfrm>
            <a:off x="4716725" y="1046550"/>
            <a:ext cx="4297200" cy="3468000"/>
          </a:xfrm>
          <a:prstGeom prst="roundRect">
            <a:avLst>
              <a:gd name="adj" fmla="val 799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5"/>
          <p:cNvSpPr txBox="1"/>
          <p:nvPr/>
        </p:nvSpPr>
        <p:spPr>
          <a:xfrm>
            <a:off x="5008850" y="1718525"/>
            <a:ext cx="3556800" cy="1714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GB" sz="1600" b="1" i="0" u="none" strike="noStrike" cap="none">
                <a:solidFill>
                  <a:srgbClr val="00A699"/>
                </a:solidFill>
                <a:latin typeface="Manrope"/>
                <a:ea typeface="Manrope"/>
                <a:cs typeface="Manrope"/>
                <a:sym typeface="Manrope"/>
              </a:rPr>
              <a:t>Atención al cliente</a:t>
            </a:r>
            <a:endParaRPr sz="1600" b="1" i="0" u="none" strike="noStrike" cap="none">
              <a:solidFill>
                <a:srgbClr val="00A699"/>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chemeClr val="dk1"/>
                </a:solidFill>
                <a:latin typeface="Manrope SemiBold"/>
                <a:ea typeface="Manrope SemiBold"/>
                <a:cs typeface="Manrope SemiBold"/>
                <a:sym typeface="Manrope SemiBold"/>
              </a:rPr>
              <a:t>Obtén ayuda al instante cuando la necesites</a:t>
            </a:r>
            <a:endParaRPr sz="1100" i="0" u="none" strike="noStrike" cap="none">
              <a:solidFill>
                <a:srgbClr val="262626"/>
              </a:solidFill>
              <a:latin typeface="Manrope SemiBold"/>
              <a:ea typeface="Manrope SemiBold"/>
              <a:cs typeface="Manrope SemiBold"/>
              <a:sym typeface="Manrope SemiBold"/>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262626"/>
              </a:solidFill>
              <a:latin typeface="DM Sans"/>
              <a:ea typeface="DM Sans"/>
              <a:cs typeface="DM Sans"/>
              <a:sym typeface="DM Sans"/>
            </a:endParaRPr>
          </a:p>
          <a:p>
            <a:pPr marL="0" marR="0" lvl="0" indent="0" algn="l" rtl="0">
              <a:lnSpc>
                <a:spcPct val="115000"/>
              </a:lnSpc>
              <a:spcBef>
                <a:spcPts val="0"/>
              </a:spcBef>
              <a:spcAft>
                <a:spcPts val="0"/>
              </a:spcAft>
              <a:buClr>
                <a:srgbClr val="000000"/>
              </a:buClr>
              <a:buSzPts val="1200"/>
              <a:buFont typeface="Arial"/>
              <a:buNone/>
            </a:pPr>
            <a:r>
              <a:rPr lang="en-GB" sz="1200" i="0" u="none" strike="noStrike" cap="none">
                <a:solidFill>
                  <a:srgbClr val="434343"/>
                </a:solidFill>
                <a:latin typeface="Manrope"/>
                <a:ea typeface="Manrope"/>
                <a:cs typeface="Manrope"/>
                <a:sym typeface="Manrope"/>
              </a:rPr>
              <a:t>Con una puntuación del 99 % en satisfacción de los clientes, nuestro equipo de chat en directo está siempre a tu disposición para ayudarte. De 8:00 a 23:00 horas, todos los días.</a:t>
            </a:r>
            <a:endParaRPr sz="1200" i="0" u="none" strike="noStrike" cap="none">
              <a:solidFill>
                <a:srgbClr val="434343"/>
              </a:solidFill>
              <a:latin typeface="Manrope"/>
              <a:ea typeface="Manrope"/>
              <a:cs typeface="Manrope"/>
              <a:sym typeface="Manrope"/>
            </a:endParaRPr>
          </a:p>
        </p:txBody>
      </p:sp>
      <p:sp>
        <p:nvSpPr>
          <p:cNvPr id="1630" name="Google Shape;1630;p5"/>
          <p:cNvSpPr txBox="1"/>
          <p:nvPr/>
        </p:nvSpPr>
        <p:spPr>
          <a:xfrm>
            <a:off x="8304945" y="1046548"/>
            <a:ext cx="609300" cy="90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GB" sz="4200" b="1" i="0" u="none" strike="noStrike" cap="none">
                <a:solidFill>
                  <a:srgbClr val="F1F1EC"/>
                </a:solidFill>
                <a:latin typeface="Manrope"/>
                <a:ea typeface="Manrope"/>
                <a:cs typeface="Manrope"/>
                <a:sym typeface="Manrope"/>
              </a:rPr>
              <a:t>4</a:t>
            </a:r>
            <a:endParaRPr sz="4200" b="1" i="0" u="none" strike="noStrike" cap="none">
              <a:solidFill>
                <a:srgbClr val="F1F1EC"/>
              </a:solidFill>
              <a:latin typeface="Manrope"/>
              <a:ea typeface="Manrope"/>
              <a:cs typeface="Manrope"/>
              <a:sym typeface="Manrope"/>
            </a:endParaRPr>
          </a:p>
        </p:txBody>
      </p:sp>
      <p:pic>
        <p:nvPicPr>
          <p:cNvPr id="1631" name="Google Shape;1631;p5"/>
          <p:cNvPicPr preferRelativeResize="0"/>
          <p:nvPr/>
        </p:nvPicPr>
        <p:blipFill rotWithShape="1">
          <a:blip r:embed="rId3">
            <a:alphaModFix/>
          </a:blip>
          <a:srcRect/>
          <a:stretch/>
        </p:blipFill>
        <p:spPr>
          <a:xfrm>
            <a:off x="551196" y="1341863"/>
            <a:ext cx="319275" cy="319275"/>
          </a:xfrm>
          <a:prstGeom prst="rect">
            <a:avLst/>
          </a:prstGeom>
          <a:noFill/>
          <a:ln>
            <a:noFill/>
          </a:ln>
        </p:spPr>
      </p:pic>
      <p:pic>
        <p:nvPicPr>
          <p:cNvPr id="1632" name="Google Shape;1632;p5"/>
          <p:cNvPicPr preferRelativeResize="0"/>
          <p:nvPr/>
        </p:nvPicPr>
        <p:blipFill rotWithShape="1">
          <a:blip r:embed="rId4">
            <a:alphaModFix/>
          </a:blip>
          <a:srcRect/>
          <a:stretch/>
        </p:blipFill>
        <p:spPr>
          <a:xfrm>
            <a:off x="5052543" y="1341860"/>
            <a:ext cx="319275" cy="319275"/>
          </a:xfrm>
          <a:prstGeom prst="rect">
            <a:avLst/>
          </a:prstGeom>
          <a:noFill/>
          <a:ln>
            <a:noFill/>
          </a:ln>
        </p:spPr>
      </p:pic>
      <p:pic>
        <p:nvPicPr>
          <p:cNvPr id="1633" name="Google Shape;1633;p5"/>
          <p:cNvPicPr preferRelativeResize="0"/>
          <p:nvPr/>
        </p:nvPicPr>
        <p:blipFill>
          <a:blip r:embed="rId5">
            <a:alphaModFix/>
          </a:blip>
          <a:stretch>
            <a:fillRect/>
          </a:stretch>
        </p:blipFill>
        <p:spPr>
          <a:xfrm>
            <a:off x="347250" y="4820345"/>
            <a:ext cx="547424" cy="141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6"/>
          <p:cNvSpPr/>
          <p:nvPr/>
        </p:nvSpPr>
        <p:spPr>
          <a:xfrm>
            <a:off x="4572000" y="2992800"/>
            <a:ext cx="1168200" cy="1168200"/>
          </a:xfrm>
          <a:prstGeom prst="ellipse">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6"/>
          <p:cNvSpPr/>
          <p:nvPr/>
        </p:nvSpPr>
        <p:spPr>
          <a:xfrm>
            <a:off x="6428425" y="674075"/>
            <a:ext cx="2511000" cy="2511000"/>
          </a:xfrm>
          <a:prstGeom prst="ellipse">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6"/>
          <p:cNvSpPr txBox="1"/>
          <p:nvPr/>
        </p:nvSpPr>
        <p:spPr>
          <a:xfrm>
            <a:off x="274899" y="289975"/>
            <a:ext cx="32076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Y eso no es todo...</a:t>
            </a:r>
            <a:endParaRPr sz="2200" b="1" i="0" u="none" strike="noStrike" cap="none">
              <a:solidFill>
                <a:srgbClr val="262626"/>
              </a:solidFill>
              <a:latin typeface="Manrope"/>
              <a:ea typeface="Manrope"/>
              <a:cs typeface="Manrope"/>
              <a:sym typeface="Manrope"/>
            </a:endParaRPr>
          </a:p>
        </p:txBody>
      </p:sp>
      <p:sp>
        <p:nvSpPr>
          <p:cNvPr id="1641" name="Google Shape;1641;p6"/>
          <p:cNvSpPr/>
          <p:nvPr/>
        </p:nvSpPr>
        <p:spPr>
          <a:xfrm>
            <a:off x="325775" y="703650"/>
            <a:ext cx="3940500" cy="1351500"/>
          </a:xfrm>
          <a:prstGeom prst="roundRect">
            <a:avLst>
              <a:gd name="adj" fmla="val 4650"/>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42" name="Google Shape;1642;p6"/>
          <p:cNvSpPr txBox="1"/>
          <p:nvPr/>
        </p:nvSpPr>
        <p:spPr>
          <a:xfrm>
            <a:off x="433175" y="860500"/>
            <a:ext cx="3783600" cy="10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00A699"/>
                </a:solidFill>
                <a:latin typeface="Manrope"/>
                <a:ea typeface="Manrope"/>
                <a:cs typeface="Manrope"/>
                <a:sym typeface="Manrope"/>
              </a:rPr>
              <a:t>Asignación automática</a:t>
            </a:r>
            <a:endParaRPr sz="1400" b="1" i="0" u="none" strike="noStrike" cap="none">
              <a:solidFill>
                <a:srgbClr val="00A699"/>
              </a:solidFill>
              <a:latin typeface="Manrope"/>
              <a:ea typeface="Manrope"/>
              <a:cs typeface="Manrope"/>
              <a:sym typeface="Manrope"/>
            </a:endParaRPr>
          </a:p>
          <a:p>
            <a:pPr marL="0" marR="0" lvl="0" indent="0" algn="l" rtl="0">
              <a:lnSpc>
                <a:spcPct val="115000"/>
              </a:lnSpc>
              <a:spcBef>
                <a:spcPts val="0"/>
              </a:spcBef>
              <a:spcAft>
                <a:spcPts val="1200"/>
              </a:spcAft>
              <a:buClr>
                <a:srgbClr val="000000"/>
              </a:buClr>
              <a:buSzPts val="1200"/>
              <a:buFont typeface="Arial"/>
              <a:buNone/>
            </a:pPr>
            <a:r>
              <a:rPr lang="en-GB" sz="1200" i="0" u="none" strike="noStrike" cap="none">
                <a:solidFill>
                  <a:srgbClr val="262626"/>
                </a:solidFill>
                <a:latin typeface="Manrope"/>
                <a:ea typeface="Manrope"/>
                <a:cs typeface="Manrope"/>
                <a:sym typeface="Manrope"/>
              </a:rPr>
              <a:t>Las reservas se asignan automáticamente para que no pierdas tiempo buscando mesa. Si es necesario, puedes anular la asignación automática.</a:t>
            </a:r>
            <a:endParaRPr sz="3800" i="0" u="none" strike="noStrike" cap="none">
              <a:solidFill>
                <a:srgbClr val="003F33"/>
              </a:solidFill>
              <a:latin typeface="Manrope"/>
              <a:ea typeface="Manrope"/>
              <a:cs typeface="Manrope"/>
              <a:sym typeface="Manrope"/>
            </a:endParaRPr>
          </a:p>
        </p:txBody>
      </p:sp>
      <p:sp>
        <p:nvSpPr>
          <p:cNvPr id="1643" name="Google Shape;1643;p6"/>
          <p:cNvSpPr/>
          <p:nvPr/>
        </p:nvSpPr>
        <p:spPr>
          <a:xfrm>
            <a:off x="325775" y="2207800"/>
            <a:ext cx="3940500" cy="1168200"/>
          </a:xfrm>
          <a:prstGeom prst="roundRect">
            <a:avLst>
              <a:gd name="adj" fmla="val 4650"/>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44" name="Google Shape;1644;p6"/>
          <p:cNvSpPr txBox="1"/>
          <p:nvPr/>
        </p:nvSpPr>
        <p:spPr>
          <a:xfrm>
            <a:off x="433175" y="2350138"/>
            <a:ext cx="3734100" cy="829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00A699"/>
                </a:solidFill>
                <a:latin typeface="Manrope"/>
                <a:ea typeface="Manrope"/>
                <a:cs typeface="Manrope"/>
                <a:sym typeface="Manrope"/>
              </a:rPr>
              <a:t>Experiencias</a:t>
            </a:r>
            <a:br>
              <a:rPr lang="en-GB" sz="1700" b="1" i="0" u="none" strike="noStrike" cap="none">
                <a:solidFill>
                  <a:srgbClr val="262626"/>
                </a:solidFill>
                <a:latin typeface="DM Sans"/>
                <a:ea typeface="DM Sans"/>
                <a:cs typeface="DM Sans"/>
                <a:sym typeface="DM Sans"/>
              </a:rPr>
            </a:br>
            <a:r>
              <a:rPr lang="en-GB" sz="1200" i="0" u="none" strike="noStrike" cap="none">
                <a:solidFill>
                  <a:srgbClr val="262626"/>
                </a:solidFill>
                <a:latin typeface="Manrope"/>
                <a:ea typeface="Manrope"/>
                <a:cs typeface="Manrope"/>
                <a:sym typeface="Manrope"/>
              </a:rPr>
              <a:t>¿Menú de Navidad? ¿Brunch? Ofrece una experiencia distinta del menú habitual.</a:t>
            </a:r>
            <a:endParaRPr sz="1200" i="0" u="none" strike="noStrike" cap="none">
              <a:solidFill>
                <a:srgbClr val="262626"/>
              </a:solidFill>
              <a:latin typeface="Manrope"/>
              <a:ea typeface="Manrope"/>
              <a:cs typeface="Manrope"/>
              <a:sym typeface="Manrope"/>
            </a:endParaRPr>
          </a:p>
        </p:txBody>
      </p:sp>
      <p:sp>
        <p:nvSpPr>
          <p:cNvPr id="1645" name="Google Shape;1645;p6"/>
          <p:cNvSpPr/>
          <p:nvPr/>
        </p:nvSpPr>
        <p:spPr>
          <a:xfrm>
            <a:off x="325775" y="3528650"/>
            <a:ext cx="3940500" cy="1168200"/>
          </a:xfrm>
          <a:prstGeom prst="roundRect">
            <a:avLst>
              <a:gd name="adj" fmla="val 4650"/>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Roboto"/>
              <a:ea typeface="Roboto"/>
              <a:cs typeface="Roboto"/>
              <a:sym typeface="Roboto"/>
            </a:endParaRPr>
          </a:p>
        </p:txBody>
      </p:sp>
      <p:sp>
        <p:nvSpPr>
          <p:cNvPr id="1646" name="Google Shape;1646;p6"/>
          <p:cNvSpPr txBox="1"/>
          <p:nvPr/>
        </p:nvSpPr>
        <p:spPr>
          <a:xfrm>
            <a:off x="433175" y="3604828"/>
            <a:ext cx="3654600" cy="10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b="1" i="0" u="none" strike="noStrike" cap="none">
                <a:solidFill>
                  <a:srgbClr val="00A699"/>
                </a:solidFill>
                <a:latin typeface="Manrope"/>
                <a:ea typeface="Manrope"/>
                <a:cs typeface="Manrope"/>
                <a:sym typeface="Manrope"/>
              </a:rPr>
              <a:t>Planificador interactivo</a:t>
            </a:r>
            <a:br>
              <a:rPr lang="en-GB" sz="1700" b="1" i="0" u="none" strike="noStrike" cap="none">
                <a:solidFill>
                  <a:srgbClr val="262626"/>
                </a:solidFill>
                <a:latin typeface="Manrope"/>
                <a:ea typeface="Manrope"/>
                <a:cs typeface="Manrope"/>
                <a:sym typeface="Manrope"/>
              </a:rPr>
            </a:br>
            <a:r>
              <a:rPr lang="en-GB" sz="1200" i="0" u="none" strike="noStrike" cap="none">
                <a:solidFill>
                  <a:srgbClr val="262626"/>
                </a:solidFill>
                <a:latin typeface="Manrope"/>
                <a:ea typeface="Manrope"/>
                <a:cs typeface="Manrope"/>
                <a:sym typeface="Manrope"/>
              </a:rPr>
              <a:t>Visualiza las mesas para saber qué viene a continuación, detectar los huecos disponibles y aumentar la ocupación.</a:t>
            </a:r>
            <a:endParaRPr sz="3800" i="0" u="none" strike="noStrike" cap="none">
              <a:solidFill>
                <a:srgbClr val="262626"/>
              </a:solidFill>
              <a:latin typeface="Manrope"/>
              <a:ea typeface="Manrope"/>
              <a:cs typeface="Manrope"/>
              <a:sym typeface="Manrope"/>
            </a:endParaRPr>
          </a:p>
        </p:txBody>
      </p:sp>
      <p:pic>
        <p:nvPicPr>
          <p:cNvPr id="1647" name="Google Shape;1647;p6"/>
          <p:cNvPicPr preferRelativeResize="0"/>
          <p:nvPr/>
        </p:nvPicPr>
        <p:blipFill rotWithShape="1">
          <a:blip r:embed="rId3">
            <a:alphaModFix/>
          </a:blip>
          <a:srcRect l="9356" t="9987" r="9356" b="9977"/>
          <a:stretch/>
        </p:blipFill>
        <p:spPr>
          <a:xfrm>
            <a:off x="4532247" y="1064389"/>
            <a:ext cx="4476646" cy="2937425"/>
          </a:xfrm>
          <a:prstGeom prst="rect">
            <a:avLst/>
          </a:prstGeom>
          <a:noFill/>
          <a:ln>
            <a:noFill/>
          </a:ln>
        </p:spPr>
      </p:pic>
      <p:pic>
        <p:nvPicPr>
          <p:cNvPr id="1648" name="Google Shape;1648;p6"/>
          <p:cNvPicPr preferRelativeResize="0"/>
          <p:nvPr/>
        </p:nvPicPr>
        <p:blipFill>
          <a:blip r:embed="rId4">
            <a:alphaModFix/>
          </a:blip>
          <a:stretch>
            <a:fillRect/>
          </a:stretch>
        </p:blipFill>
        <p:spPr>
          <a:xfrm>
            <a:off x="347250" y="4820345"/>
            <a:ext cx="547424" cy="14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7"/>
          <p:cNvSpPr/>
          <p:nvPr/>
        </p:nvSpPr>
        <p:spPr>
          <a:xfrm>
            <a:off x="203475" y="805975"/>
            <a:ext cx="5376600" cy="994500"/>
          </a:xfrm>
          <a:prstGeom prst="roundRect">
            <a:avLst>
              <a:gd name="adj" fmla="val 16667"/>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4" name="Google Shape;1654;p7"/>
          <p:cNvSpPr txBox="1"/>
          <p:nvPr/>
        </p:nvSpPr>
        <p:spPr>
          <a:xfrm>
            <a:off x="274901" y="289975"/>
            <a:ext cx="7376400" cy="453000"/>
          </a:xfrm>
          <a:prstGeom prst="rect">
            <a:avLst/>
          </a:prstGeom>
          <a:noFill/>
          <a:ln>
            <a:noFill/>
          </a:ln>
        </p:spPr>
        <p:txBody>
          <a:bodyPr spcFirstLastPara="1" wrap="square" lIns="90000" tIns="45700" rIns="91425" bIns="45700" anchor="t" anchorCtr="0">
            <a:noAutofit/>
          </a:bodyPr>
          <a:lstStyle/>
          <a:p>
            <a:pPr marL="0" marR="0" lvl="0" indent="0" algn="l" rtl="0">
              <a:lnSpc>
                <a:spcPct val="80000"/>
              </a:lnSpc>
              <a:spcBef>
                <a:spcPts val="0"/>
              </a:spcBef>
              <a:spcAft>
                <a:spcPts val="0"/>
              </a:spcAft>
              <a:buClr>
                <a:srgbClr val="000000"/>
              </a:buClr>
              <a:buSzPts val="2200"/>
              <a:buFont typeface="Arial"/>
              <a:buNone/>
            </a:pPr>
            <a:r>
              <a:rPr lang="en-GB" sz="2200" b="1" i="0" u="none" strike="noStrike" cap="none">
                <a:solidFill>
                  <a:srgbClr val="111111"/>
                </a:solidFill>
                <a:latin typeface="Manrope"/>
                <a:ea typeface="Manrope"/>
                <a:cs typeface="Manrope"/>
                <a:sym typeface="Manrope"/>
              </a:rPr>
              <a:t>Ofrece mesas y también experiencias</a:t>
            </a:r>
            <a:endParaRPr sz="2200" b="1" i="0" u="none" strike="noStrike" cap="none">
              <a:solidFill>
                <a:srgbClr val="262626"/>
              </a:solidFill>
              <a:latin typeface="Manrope"/>
              <a:ea typeface="Manrope"/>
              <a:cs typeface="Manrope"/>
              <a:sym typeface="Manrope"/>
            </a:endParaRPr>
          </a:p>
        </p:txBody>
      </p:sp>
      <p:sp>
        <p:nvSpPr>
          <p:cNvPr id="1655" name="Google Shape;1655;p7"/>
          <p:cNvSpPr txBox="1">
            <a:spLocks noGrp="1"/>
          </p:cNvSpPr>
          <p:nvPr>
            <p:ph type="subTitle" idx="4294967295"/>
          </p:nvPr>
        </p:nvSpPr>
        <p:spPr>
          <a:xfrm>
            <a:off x="338425" y="923975"/>
            <a:ext cx="51654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GB" sz="1200" i="0" u="none" strike="noStrike" cap="none">
                <a:solidFill>
                  <a:srgbClr val="262626"/>
                </a:solidFill>
                <a:latin typeface="Manrope Medium"/>
                <a:ea typeface="Manrope Medium"/>
                <a:cs typeface="Manrope Medium"/>
                <a:sym typeface="Manrope Medium"/>
              </a:rPr>
              <a:t>Invita a los clientes a reservar una experiencia única con Dojo Bookings. Desde un menú degustación hasta un brunch, es una forma sencilla de atraer a más clientes y dar a conocer tu establecimiento.</a:t>
            </a:r>
            <a:endParaRPr sz="1200" i="0" u="none" strike="noStrike" cap="none">
              <a:solidFill>
                <a:srgbClr val="262626"/>
              </a:solidFill>
              <a:latin typeface="Manrope Medium"/>
              <a:ea typeface="Manrope Medium"/>
              <a:cs typeface="Manrope Medium"/>
              <a:sym typeface="Manrope Medium"/>
            </a:endParaRPr>
          </a:p>
          <a:p>
            <a:pPr marL="0" marR="0" lvl="0" indent="0" algn="l" rtl="0">
              <a:lnSpc>
                <a:spcPct val="115000"/>
              </a:lnSpc>
              <a:spcBef>
                <a:spcPts val="1200"/>
              </a:spcBef>
              <a:spcAft>
                <a:spcPts val="1200"/>
              </a:spcAft>
              <a:buClr>
                <a:schemeClr val="dk2"/>
              </a:buClr>
              <a:buSzPts val="1800"/>
              <a:buFont typeface="Arial"/>
              <a:buNone/>
            </a:pPr>
            <a:endParaRPr sz="1200" i="0" u="none" strike="noStrike" cap="none">
              <a:solidFill>
                <a:srgbClr val="262626"/>
              </a:solidFill>
              <a:latin typeface="Manrope Medium"/>
              <a:ea typeface="Manrope Medium"/>
              <a:cs typeface="Manrope Medium"/>
              <a:sym typeface="Manrope Medium"/>
            </a:endParaRPr>
          </a:p>
        </p:txBody>
      </p:sp>
      <p:sp>
        <p:nvSpPr>
          <p:cNvPr id="1656" name="Google Shape;1656;p7"/>
          <p:cNvSpPr txBox="1"/>
          <p:nvPr/>
        </p:nvSpPr>
        <p:spPr>
          <a:xfrm>
            <a:off x="657671" y="1889000"/>
            <a:ext cx="4846200" cy="106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111111"/>
                </a:solidFill>
                <a:latin typeface="Manrope"/>
                <a:ea typeface="Manrope"/>
                <a:cs typeface="Manrope"/>
                <a:sym typeface="Manrope"/>
              </a:rPr>
              <a:t>Personalización</a:t>
            </a:r>
            <a:endParaRPr sz="1100" b="1">
              <a:solidFill>
                <a:srgbClr val="111111"/>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GB" sz="1000" i="0" u="none" strike="noStrike" cap="none">
                <a:solidFill>
                  <a:srgbClr val="111111"/>
                </a:solidFill>
                <a:latin typeface="Manrope"/>
                <a:ea typeface="Manrope"/>
                <a:cs typeface="Manrope"/>
                <a:sym typeface="Manrope"/>
              </a:rPr>
              <a:t>Crea una experiencia más personalizada para tus clientes. Ofréceles algo especial para las grandes ocasiones, a la vez que les muestras lo que mejor sabes hacer.</a:t>
            </a:r>
            <a:endParaRPr sz="1000" i="0" u="none" strike="noStrike" cap="none">
              <a:solidFill>
                <a:srgbClr val="111111"/>
              </a:solidFill>
              <a:latin typeface="Manrope"/>
              <a:ea typeface="Manrope"/>
              <a:cs typeface="Manrope"/>
              <a:sym typeface="Manrope"/>
            </a:endParaRPr>
          </a:p>
        </p:txBody>
      </p:sp>
      <p:sp>
        <p:nvSpPr>
          <p:cNvPr id="1657" name="Google Shape;1657;p7"/>
          <p:cNvSpPr txBox="1"/>
          <p:nvPr/>
        </p:nvSpPr>
        <p:spPr>
          <a:xfrm>
            <a:off x="657671" y="2780843"/>
            <a:ext cx="4846200" cy="106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111111"/>
                </a:solidFill>
                <a:latin typeface="Manrope"/>
                <a:ea typeface="Manrope"/>
                <a:cs typeface="Manrope"/>
                <a:sym typeface="Manrope"/>
              </a:rPr>
              <a:t>Experiencias únicas</a:t>
            </a:r>
            <a:endParaRPr sz="1100" b="1">
              <a:solidFill>
                <a:srgbClr val="111111"/>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100"/>
              <a:buFont typeface="Arial"/>
              <a:buNone/>
            </a:pPr>
            <a:r>
              <a:rPr lang="en-GB" sz="1000" i="0" u="none" strike="noStrike" cap="none">
                <a:solidFill>
                  <a:srgbClr val="111111"/>
                </a:solidFill>
                <a:latin typeface="Manrope"/>
                <a:ea typeface="Manrope"/>
                <a:cs typeface="Manrope"/>
                <a:sym typeface="Manrope"/>
              </a:rPr>
              <a:t>Crea ofertas distintas para animar a los clientes a reservar en tu restaurante </a:t>
            </a:r>
            <a:endParaRPr sz="1000" i="0" u="none" strike="noStrike" cap="none">
              <a:solidFill>
                <a:srgbClr val="111111"/>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000"/>
              <a:buFont typeface="Arial"/>
              <a:buNone/>
            </a:pPr>
            <a:r>
              <a:rPr lang="en-GB" sz="1000" i="0" u="none" strike="noStrike" cap="none">
                <a:solidFill>
                  <a:srgbClr val="111111"/>
                </a:solidFill>
                <a:latin typeface="Manrope"/>
                <a:ea typeface="Manrope"/>
                <a:cs typeface="Manrope"/>
                <a:sym typeface="Manrope"/>
              </a:rPr>
              <a:t>o local cuando quieran probar algo nuevo. Ofrecer una experiencia exclusiva </a:t>
            </a:r>
            <a:endParaRPr sz="1000" i="0" u="none" strike="noStrike" cap="none">
              <a:solidFill>
                <a:srgbClr val="111111"/>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000"/>
              <a:buFont typeface="Arial"/>
              <a:buNone/>
            </a:pPr>
            <a:r>
              <a:rPr lang="en-GB" sz="1000" i="0" u="none" strike="noStrike" cap="none">
                <a:solidFill>
                  <a:srgbClr val="111111"/>
                </a:solidFill>
                <a:latin typeface="Manrope"/>
                <a:ea typeface="Manrope"/>
                <a:cs typeface="Manrope"/>
                <a:sym typeface="Manrope"/>
              </a:rPr>
              <a:t>puede ser la razón por la que elijan tu establecimiento en lugar de otro.</a:t>
            </a:r>
            <a:endParaRPr sz="1000" i="0" u="none" strike="noStrike" cap="none">
              <a:solidFill>
                <a:srgbClr val="111111"/>
              </a:solidFill>
              <a:latin typeface="Manrope"/>
              <a:ea typeface="Manrope"/>
              <a:cs typeface="Manrope"/>
              <a:sym typeface="Manrope"/>
            </a:endParaRPr>
          </a:p>
        </p:txBody>
      </p:sp>
      <p:sp>
        <p:nvSpPr>
          <p:cNvPr id="1658" name="Google Shape;1658;p7"/>
          <p:cNvSpPr txBox="1"/>
          <p:nvPr/>
        </p:nvSpPr>
        <p:spPr>
          <a:xfrm>
            <a:off x="643225" y="3606353"/>
            <a:ext cx="4846200" cy="106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a:solidFill>
                  <a:srgbClr val="111111"/>
                </a:solidFill>
                <a:latin typeface="Manrope"/>
                <a:ea typeface="Manrope"/>
                <a:cs typeface="Manrope"/>
                <a:sym typeface="Manrope"/>
              </a:rPr>
              <a:t>Más ingresos</a:t>
            </a:r>
            <a:endParaRPr sz="1100" b="1" i="0" u="none" strike="noStrike" cap="none">
              <a:solidFill>
                <a:srgbClr val="111111"/>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000"/>
              <a:buFont typeface="Arial"/>
              <a:buNone/>
            </a:pPr>
            <a:r>
              <a:rPr lang="en-GB" sz="1000" i="0" u="none" strike="noStrike" cap="none">
                <a:solidFill>
                  <a:srgbClr val="111111"/>
                </a:solidFill>
                <a:latin typeface="Manrope"/>
                <a:ea typeface="Manrope"/>
                <a:cs typeface="Manrope"/>
                <a:sym typeface="Manrope"/>
              </a:rPr>
              <a:t>Aumenta tus ingresos gracias a las experiencias especiales. </a:t>
            </a:r>
            <a:endParaRPr sz="1000" i="0" u="none" strike="noStrike" cap="none">
              <a:solidFill>
                <a:srgbClr val="111111"/>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000"/>
              <a:buFont typeface="Arial"/>
              <a:buNone/>
            </a:pPr>
            <a:r>
              <a:rPr lang="en-GB" sz="1000" i="0" u="none" strike="noStrike" cap="none">
                <a:solidFill>
                  <a:srgbClr val="111111"/>
                </a:solidFill>
                <a:latin typeface="Manrope"/>
                <a:ea typeface="Manrope"/>
                <a:cs typeface="Manrope"/>
                <a:sym typeface="Manrope"/>
              </a:rPr>
              <a:t>Atrae a más clientes con propuestas a las que no puedan resistirse.</a:t>
            </a:r>
            <a:endParaRPr sz="1000" i="0" u="none" strike="noStrike" cap="none">
              <a:solidFill>
                <a:srgbClr val="111111"/>
              </a:solidFill>
              <a:latin typeface="Manrope"/>
              <a:ea typeface="Manrope"/>
              <a:cs typeface="Manrope"/>
              <a:sym typeface="Manrope"/>
            </a:endParaRPr>
          </a:p>
        </p:txBody>
      </p:sp>
      <p:sp>
        <p:nvSpPr>
          <p:cNvPr id="1659" name="Google Shape;1659;p7"/>
          <p:cNvSpPr/>
          <p:nvPr/>
        </p:nvSpPr>
        <p:spPr>
          <a:xfrm>
            <a:off x="6625425" y="-454450"/>
            <a:ext cx="5200800" cy="4704000"/>
          </a:xfrm>
          <a:prstGeom prst="roundRect">
            <a:avLst>
              <a:gd name="adj" fmla="val 7990"/>
            </a:avLst>
          </a:prstGeom>
          <a:solidFill>
            <a:srgbClr val="E6F6F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0" name="Google Shape;1660;p7"/>
          <p:cNvPicPr preferRelativeResize="0"/>
          <p:nvPr/>
        </p:nvPicPr>
        <p:blipFill rotWithShape="1">
          <a:blip r:embed="rId3">
            <a:alphaModFix/>
          </a:blip>
          <a:srcRect/>
          <a:stretch/>
        </p:blipFill>
        <p:spPr>
          <a:xfrm>
            <a:off x="356375" y="2071628"/>
            <a:ext cx="231600" cy="231600"/>
          </a:xfrm>
          <a:prstGeom prst="rect">
            <a:avLst/>
          </a:prstGeom>
          <a:noFill/>
          <a:ln>
            <a:noFill/>
          </a:ln>
        </p:spPr>
      </p:pic>
      <p:pic>
        <p:nvPicPr>
          <p:cNvPr id="1661" name="Google Shape;1661;p7"/>
          <p:cNvPicPr preferRelativeResize="0"/>
          <p:nvPr/>
        </p:nvPicPr>
        <p:blipFill rotWithShape="1">
          <a:blip r:embed="rId4">
            <a:alphaModFix/>
          </a:blip>
          <a:srcRect/>
          <a:stretch/>
        </p:blipFill>
        <p:spPr>
          <a:xfrm>
            <a:off x="356375" y="3844705"/>
            <a:ext cx="231600" cy="231600"/>
          </a:xfrm>
          <a:prstGeom prst="rect">
            <a:avLst/>
          </a:prstGeom>
          <a:noFill/>
          <a:ln>
            <a:noFill/>
          </a:ln>
        </p:spPr>
      </p:pic>
      <p:pic>
        <p:nvPicPr>
          <p:cNvPr id="1662" name="Google Shape;1662;p7"/>
          <p:cNvPicPr preferRelativeResize="0"/>
          <p:nvPr/>
        </p:nvPicPr>
        <p:blipFill rotWithShape="1">
          <a:blip r:embed="rId5">
            <a:alphaModFix/>
          </a:blip>
          <a:srcRect l="6172"/>
          <a:stretch/>
        </p:blipFill>
        <p:spPr>
          <a:xfrm>
            <a:off x="6111174" y="-185800"/>
            <a:ext cx="5757300" cy="4089600"/>
          </a:xfrm>
          <a:prstGeom prst="roundRect">
            <a:avLst>
              <a:gd name="adj" fmla="val 6163"/>
            </a:avLst>
          </a:prstGeom>
          <a:noFill/>
          <a:ln>
            <a:noFill/>
          </a:ln>
        </p:spPr>
      </p:pic>
      <p:pic>
        <p:nvPicPr>
          <p:cNvPr id="1663" name="Google Shape;1663;p7"/>
          <p:cNvPicPr preferRelativeResize="0"/>
          <p:nvPr/>
        </p:nvPicPr>
        <p:blipFill rotWithShape="1">
          <a:blip r:embed="rId6">
            <a:alphaModFix/>
          </a:blip>
          <a:srcRect/>
          <a:stretch/>
        </p:blipFill>
        <p:spPr>
          <a:xfrm>
            <a:off x="356375" y="2884064"/>
            <a:ext cx="231600" cy="231600"/>
          </a:xfrm>
          <a:prstGeom prst="rect">
            <a:avLst/>
          </a:prstGeom>
          <a:noFill/>
          <a:ln>
            <a:noFill/>
          </a:ln>
        </p:spPr>
      </p:pic>
      <p:pic>
        <p:nvPicPr>
          <p:cNvPr id="1664" name="Google Shape;1664;p7"/>
          <p:cNvPicPr preferRelativeResize="0"/>
          <p:nvPr/>
        </p:nvPicPr>
        <p:blipFill>
          <a:blip r:embed="rId7">
            <a:alphaModFix/>
          </a:blip>
          <a:stretch>
            <a:fillRect/>
          </a:stretch>
        </p:blipFill>
        <p:spPr>
          <a:xfrm>
            <a:off x="347250" y="4820345"/>
            <a:ext cx="547424" cy="14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Shape 1668"/>
        <p:cNvGrpSpPr/>
        <p:nvPr/>
      </p:nvGrpSpPr>
      <p:grpSpPr>
        <a:xfrm>
          <a:off x="0" y="0"/>
          <a:ext cx="0" cy="0"/>
          <a:chOff x="0" y="0"/>
          <a:chExt cx="0" cy="0"/>
        </a:xfrm>
      </p:grpSpPr>
      <p:sp>
        <p:nvSpPr>
          <p:cNvPr id="1669" name="Google Shape;1669;p8"/>
          <p:cNvSpPr/>
          <p:nvPr/>
        </p:nvSpPr>
        <p:spPr>
          <a:xfrm>
            <a:off x="347250" y="280275"/>
            <a:ext cx="3371700" cy="4344000"/>
          </a:xfrm>
          <a:prstGeom prst="roundRect">
            <a:avLst>
              <a:gd name="adj" fmla="val 6406"/>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1670" name="Google Shape;1670;p8"/>
          <p:cNvSpPr txBox="1">
            <a:spLocks noGrp="1"/>
          </p:cNvSpPr>
          <p:nvPr>
            <p:ph type="title" idx="4294967295"/>
          </p:nvPr>
        </p:nvSpPr>
        <p:spPr>
          <a:xfrm>
            <a:off x="618206" y="1161075"/>
            <a:ext cx="2973000" cy="1363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n-GB" sz="2600" b="1">
                <a:solidFill>
                  <a:srgbClr val="262626"/>
                </a:solidFill>
                <a:latin typeface="Manrope"/>
                <a:ea typeface="Manrope"/>
                <a:cs typeface="Manrope"/>
                <a:sym typeface="Manrope"/>
              </a:rPr>
              <a:t>Dojo frente a</a:t>
            </a:r>
            <a:endParaRPr sz="2600" b="1">
              <a:solidFill>
                <a:srgbClr val="262626"/>
              </a:solidFill>
              <a:latin typeface="Manrope"/>
              <a:ea typeface="Manrope"/>
              <a:cs typeface="Manrope"/>
              <a:sym typeface="Manrope"/>
            </a:endParaRPr>
          </a:p>
          <a:p>
            <a:pPr marL="0" lvl="0" indent="0" algn="l" rtl="0">
              <a:lnSpc>
                <a:spcPct val="100000"/>
              </a:lnSpc>
              <a:spcBef>
                <a:spcPts val="0"/>
              </a:spcBef>
              <a:spcAft>
                <a:spcPts val="0"/>
              </a:spcAft>
              <a:buSzPts val="990"/>
              <a:buNone/>
            </a:pPr>
            <a:r>
              <a:rPr lang="en-GB" sz="2600" b="1">
                <a:solidFill>
                  <a:srgbClr val="262626"/>
                </a:solidFill>
                <a:latin typeface="Manrope"/>
                <a:ea typeface="Manrope"/>
                <a:cs typeface="Manrope"/>
                <a:sym typeface="Manrope"/>
              </a:rPr>
              <a:t>la competencia</a:t>
            </a:r>
            <a:endParaRPr sz="2600" b="1">
              <a:solidFill>
                <a:srgbClr val="262626"/>
              </a:solidFill>
              <a:latin typeface="Manrope"/>
              <a:ea typeface="Manrope"/>
              <a:cs typeface="Manrope"/>
              <a:sym typeface="Manrope"/>
            </a:endParaRPr>
          </a:p>
        </p:txBody>
      </p:sp>
      <p:sp>
        <p:nvSpPr>
          <p:cNvPr id="1671" name="Google Shape;1671;p8"/>
          <p:cNvSpPr txBox="1"/>
          <p:nvPr/>
        </p:nvSpPr>
        <p:spPr>
          <a:xfrm>
            <a:off x="618206" y="2508850"/>
            <a:ext cx="3000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GB" sz="1400" i="0" u="none" strike="noStrike" cap="none">
                <a:solidFill>
                  <a:srgbClr val="262626"/>
                </a:solidFill>
                <a:latin typeface="Manrope Medium"/>
                <a:ea typeface="Manrope Medium"/>
                <a:cs typeface="Manrope Medium"/>
                <a:sym typeface="Manrope Medium"/>
              </a:rPr>
              <a:t>Comparación con</a:t>
            </a:r>
            <a:endParaRPr sz="1400" i="0" u="none" strike="noStrike" cap="none">
              <a:solidFill>
                <a:srgbClr val="262626"/>
              </a:solidFill>
              <a:latin typeface="Manrope Medium"/>
              <a:ea typeface="Manrope Medium"/>
              <a:cs typeface="Manrope Medium"/>
              <a:sym typeface="Manrope Medium"/>
            </a:endParaRPr>
          </a:p>
          <a:p>
            <a:pPr marL="0" marR="0" lvl="0" indent="0" algn="l" rtl="0">
              <a:lnSpc>
                <a:spcPct val="115000"/>
              </a:lnSpc>
              <a:spcBef>
                <a:spcPts val="0"/>
              </a:spcBef>
              <a:spcAft>
                <a:spcPts val="0"/>
              </a:spcAft>
              <a:buClr>
                <a:srgbClr val="000000"/>
              </a:buClr>
              <a:buSzPts val="1400"/>
              <a:buFont typeface="Arial"/>
              <a:buNone/>
            </a:pPr>
            <a:r>
              <a:rPr lang="en-GB" sz="1400" i="0" u="none" strike="noStrike" cap="none">
                <a:solidFill>
                  <a:srgbClr val="262626"/>
                </a:solidFill>
                <a:latin typeface="Manrope Medium"/>
                <a:ea typeface="Manrope Medium"/>
                <a:cs typeface="Manrope Medium"/>
                <a:sym typeface="Manrope Medium"/>
              </a:rPr>
              <a:t>el mercado (Reino Unido)</a:t>
            </a:r>
            <a:endParaRPr sz="1400" i="0" u="none" strike="noStrike" cap="none">
              <a:solidFill>
                <a:srgbClr val="262626"/>
              </a:solidFill>
              <a:latin typeface="Manrope Medium"/>
              <a:ea typeface="Manrope Medium"/>
              <a:cs typeface="Manrope Medium"/>
              <a:sym typeface="Manrope Medium"/>
            </a:endParaRPr>
          </a:p>
        </p:txBody>
      </p:sp>
      <p:pic>
        <p:nvPicPr>
          <p:cNvPr id="1672" name="Google Shape;1672;p8"/>
          <p:cNvPicPr preferRelativeResize="0"/>
          <p:nvPr/>
        </p:nvPicPr>
        <p:blipFill rotWithShape="1">
          <a:blip r:embed="rId3">
            <a:alphaModFix/>
          </a:blip>
          <a:srcRect t="28922" b="9509"/>
          <a:stretch/>
        </p:blipFill>
        <p:spPr>
          <a:xfrm>
            <a:off x="3956875" y="280275"/>
            <a:ext cx="4702800" cy="4344000"/>
          </a:xfrm>
          <a:prstGeom prst="roundRect">
            <a:avLst>
              <a:gd name="adj" fmla="val 4469"/>
            </a:avLst>
          </a:prstGeom>
          <a:noFill/>
          <a:ln>
            <a:noFill/>
          </a:ln>
        </p:spPr>
      </p:pic>
      <p:pic>
        <p:nvPicPr>
          <p:cNvPr id="1673" name="Google Shape;1673;p8"/>
          <p:cNvPicPr preferRelativeResize="0"/>
          <p:nvPr/>
        </p:nvPicPr>
        <p:blipFill>
          <a:blip r:embed="rId4">
            <a:alphaModFix/>
          </a:blip>
          <a:stretch>
            <a:fillRect/>
          </a:stretch>
        </p:blipFill>
        <p:spPr>
          <a:xfrm>
            <a:off x="347250" y="4820345"/>
            <a:ext cx="547424" cy="141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7"/>
        <p:cNvGrpSpPr/>
        <p:nvPr/>
      </p:nvGrpSpPr>
      <p:grpSpPr>
        <a:xfrm>
          <a:off x="0" y="0"/>
          <a:ext cx="0" cy="0"/>
          <a:chOff x="0" y="0"/>
          <a:chExt cx="0" cy="0"/>
        </a:xfrm>
      </p:grpSpPr>
      <p:sp>
        <p:nvSpPr>
          <p:cNvPr id="1678" name="Google Shape;1678;p9"/>
          <p:cNvSpPr/>
          <p:nvPr/>
        </p:nvSpPr>
        <p:spPr>
          <a:xfrm>
            <a:off x="884359" y="1930392"/>
            <a:ext cx="8091600" cy="373200"/>
          </a:xfrm>
          <a:prstGeom prst="roundRect">
            <a:avLst>
              <a:gd name="adj" fmla="val 20812"/>
            </a:avLst>
          </a:prstGeom>
          <a:solidFill>
            <a:srgbClr val="E6F6F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679" name="Google Shape;1679;p9"/>
          <p:cNvSpPr txBox="1"/>
          <p:nvPr/>
        </p:nvSpPr>
        <p:spPr>
          <a:xfrm>
            <a:off x="274900" y="104725"/>
            <a:ext cx="8774100" cy="4530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000" b="1" i="0" u="none" strike="noStrike" cap="none">
                <a:solidFill>
                  <a:srgbClr val="000000"/>
                </a:solidFill>
                <a:latin typeface="Manrope"/>
                <a:ea typeface="Manrope"/>
                <a:cs typeface="Manrope"/>
                <a:sym typeface="Manrope"/>
              </a:rPr>
              <a:t>Comparación de funciones entre Dojo y sus competidores globales</a:t>
            </a:r>
            <a:endParaRPr sz="2000" b="1" i="0" u="none" strike="noStrike" cap="none">
              <a:solidFill>
                <a:srgbClr val="000000"/>
              </a:solidFill>
              <a:latin typeface="Manrope"/>
              <a:ea typeface="Manrope"/>
              <a:cs typeface="Manrope"/>
              <a:sym typeface="Manrope"/>
            </a:endParaRPr>
          </a:p>
          <a:p>
            <a:pPr marL="0" marR="0" lvl="0" indent="0" algn="l" rtl="0">
              <a:lnSpc>
                <a:spcPct val="80000"/>
              </a:lnSpc>
              <a:spcBef>
                <a:spcPts val="0"/>
              </a:spcBef>
              <a:spcAft>
                <a:spcPts val="0"/>
              </a:spcAft>
              <a:buClr>
                <a:srgbClr val="000000"/>
              </a:buClr>
              <a:buSzPts val="2200"/>
              <a:buFont typeface="Arial"/>
              <a:buNone/>
            </a:pPr>
            <a:endParaRPr sz="2000" b="1" i="0" u="none" strike="noStrike" cap="none">
              <a:solidFill>
                <a:srgbClr val="111111"/>
              </a:solidFill>
              <a:latin typeface="DM Sans"/>
              <a:ea typeface="DM Sans"/>
              <a:cs typeface="DM Sans"/>
              <a:sym typeface="DM Sans"/>
            </a:endParaRPr>
          </a:p>
        </p:txBody>
      </p:sp>
      <p:sp>
        <p:nvSpPr>
          <p:cNvPr id="1680" name="Google Shape;1680;p9"/>
          <p:cNvSpPr txBox="1"/>
          <p:nvPr/>
        </p:nvSpPr>
        <p:spPr>
          <a:xfrm>
            <a:off x="2283359"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681" name="Google Shape;1681;p9"/>
          <p:cNvSpPr txBox="1"/>
          <p:nvPr/>
        </p:nvSpPr>
        <p:spPr>
          <a:xfrm>
            <a:off x="2897234"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cxnSp>
        <p:nvCxnSpPr>
          <p:cNvPr id="1682" name="Google Shape;1682;p9"/>
          <p:cNvCxnSpPr/>
          <p:nvPr/>
        </p:nvCxnSpPr>
        <p:spPr>
          <a:xfrm>
            <a:off x="2733714"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683" name="Google Shape;1683;p9"/>
          <p:cNvCxnSpPr/>
          <p:nvPr/>
        </p:nvCxnSpPr>
        <p:spPr>
          <a:xfrm>
            <a:off x="2135464"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684" name="Google Shape;1684;p9"/>
          <p:cNvCxnSpPr/>
          <p:nvPr/>
        </p:nvCxnSpPr>
        <p:spPr>
          <a:xfrm>
            <a:off x="1478564"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685" name="Google Shape;1685;p9"/>
          <p:cNvSpPr txBox="1"/>
          <p:nvPr/>
        </p:nvSpPr>
        <p:spPr>
          <a:xfrm>
            <a:off x="1652534"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686" name="Google Shape;1686;p9"/>
          <p:cNvSpPr txBox="1"/>
          <p:nvPr/>
        </p:nvSpPr>
        <p:spPr>
          <a:xfrm>
            <a:off x="1029784"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687" name="Google Shape;1687;p9"/>
          <p:cNvSpPr txBox="1"/>
          <p:nvPr/>
        </p:nvSpPr>
        <p:spPr>
          <a:xfrm>
            <a:off x="3497787"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688" name="Google Shape;1688;p9"/>
          <p:cNvSpPr txBox="1"/>
          <p:nvPr/>
        </p:nvSpPr>
        <p:spPr>
          <a:xfrm>
            <a:off x="4023850"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689" name="Google Shape;1689;p9"/>
          <p:cNvSpPr txBox="1"/>
          <p:nvPr/>
        </p:nvSpPr>
        <p:spPr>
          <a:xfrm>
            <a:off x="4543275"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400" i="0" u="none" strike="noStrike" cap="none">
              <a:solidFill>
                <a:srgbClr val="000000"/>
              </a:solidFill>
              <a:latin typeface="Manrope Medium"/>
              <a:ea typeface="Manrope Medium"/>
              <a:cs typeface="Manrope Medium"/>
              <a:sym typeface="Manrope Medium"/>
            </a:endParaRPr>
          </a:p>
        </p:txBody>
      </p:sp>
      <p:sp>
        <p:nvSpPr>
          <p:cNvPr id="1690" name="Google Shape;1690;p9"/>
          <p:cNvSpPr txBox="1"/>
          <p:nvPr/>
        </p:nvSpPr>
        <p:spPr>
          <a:xfrm>
            <a:off x="5053003" y="1916281"/>
            <a:ext cx="3906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274E1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cxnSp>
        <p:nvCxnSpPr>
          <p:cNvPr id="1691" name="Google Shape;1691;p9"/>
          <p:cNvCxnSpPr/>
          <p:nvPr/>
        </p:nvCxnSpPr>
        <p:spPr>
          <a:xfrm>
            <a:off x="3912839"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692" name="Google Shape;1692;p9"/>
          <p:cNvCxnSpPr/>
          <p:nvPr/>
        </p:nvCxnSpPr>
        <p:spPr>
          <a:xfrm>
            <a:off x="4467889"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693" name="Google Shape;1693;p9"/>
          <p:cNvCxnSpPr/>
          <p:nvPr/>
        </p:nvCxnSpPr>
        <p:spPr>
          <a:xfrm>
            <a:off x="4993764"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694" name="Google Shape;1694;p9"/>
          <p:cNvSpPr txBox="1"/>
          <p:nvPr/>
        </p:nvSpPr>
        <p:spPr>
          <a:xfrm>
            <a:off x="6265189"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1" i="0" u="none" strike="noStrike" cap="none">
                <a:solidFill>
                  <a:srgbClr val="00A999"/>
                </a:solidFill>
                <a:latin typeface="DM Sans"/>
                <a:ea typeface="DM Sans"/>
                <a:cs typeface="DM Sans"/>
                <a:sym typeface="DM Sans"/>
              </a:rPr>
              <a:t>X</a:t>
            </a:r>
            <a:endParaRPr sz="1400" b="1" i="0" u="none" strike="noStrike" cap="none">
              <a:solidFill>
                <a:srgbClr val="000000"/>
              </a:solidFill>
              <a:latin typeface="DM Sans"/>
              <a:ea typeface="DM Sans"/>
              <a:cs typeface="DM Sans"/>
              <a:sym typeface="DM Sans"/>
            </a:endParaRPr>
          </a:p>
        </p:txBody>
      </p:sp>
      <p:grpSp>
        <p:nvGrpSpPr>
          <p:cNvPr id="1695" name="Google Shape;1695;p9"/>
          <p:cNvGrpSpPr/>
          <p:nvPr/>
        </p:nvGrpSpPr>
        <p:grpSpPr>
          <a:xfrm>
            <a:off x="5562892" y="1872629"/>
            <a:ext cx="550200" cy="468650"/>
            <a:chOff x="5556864" y="2139505"/>
            <a:chExt cx="550200" cy="468650"/>
          </a:xfrm>
        </p:grpSpPr>
        <p:sp>
          <p:nvSpPr>
            <p:cNvPr id="1696" name="Google Shape;1696;p9"/>
            <p:cNvSpPr txBox="1"/>
            <p:nvPr/>
          </p:nvSpPr>
          <p:spPr>
            <a:xfrm>
              <a:off x="5687300" y="2139505"/>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000" i="0" u="none" strike="noStrike" cap="none">
                <a:solidFill>
                  <a:srgbClr val="00A999"/>
                </a:solidFill>
                <a:latin typeface="Manrope Medium"/>
                <a:ea typeface="Manrope Medium"/>
                <a:cs typeface="Manrope Medium"/>
                <a:sym typeface="Manrope Medium"/>
              </a:endParaRPr>
            </a:p>
          </p:txBody>
        </p:sp>
        <p:sp>
          <p:nvSpPr>
            <p:cNvPr id="1697" name="Google Shape;1697;p9"/>
            <p:cNvSpPr txBox="1"/>
            <p:nvPr/>
          </p:nvSpPr>
          <p:spPr>
            <a:xfrm>
              <a:off x="5556864" y="2331255"/>
              <a:ext cx="550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rgbClr val="00A699"/>
                  </a:solidFill>
                  <a:latin typeface="Manrope"/>
                  <a:ea typeface="Manrope"/>
                  <a:cs typeface="Manrope"/>
                  <a:sym typeface="Manrope"/>
                </a:rPr>
                <a:t>NUEVO</a:t>
              </a:r>
              <a:endParaRPr sz="600" b="1" i="0" u="none" strike="noStrike" cap="none">
                <a:solidFill>
                  <a:srgbClr val="00A699"/>
                </a:solidFill>
                <a:latin typeface="Manrope"/>
                <a:ea typeface="Manrope"/>
                <a:cs typeface="Manrope"/>
                <a:sym typeface="Manrope"/>
              </a:endParaRPr>
            </a:p>
          </p:txBody>
        </p:sp>
      </p:grpSp>
      <p:grpSp>
        <p:nvGrpSpPr>
          <p:cNvPr id="1698" name="Google Shape;1698;p9"/>
          <p:cNvGrpSpPr/>
          <p:nvPr/>
        </p:nvGrpSpPr>
        <p:grpSpPr>
          <a:xfrm>
            <a:off x="6623170" y="1872629"/>
            <a:ext cx="550200" cy="468650"/>
            <a:chOff x="6617142" y="2128161"/>
            <a:chExt cx="550200" cy="468650"/>
          </a:xfrm>
        </p:grpSpPr>
        <p:sp>
          <p:nvSpPr>
            <p:cNvPr id="1699" name="Google Shape;1699;p9"/>
            <p:cNvSpPr txBox="1"/>
            <p:nvPr/>
          </p:nvSpPr>
          <p:spPr>
            <a:xfrm>
              <a:off x="6747578" y="212816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000" i="0" u="none" strike="noStrike" cap="none">
                <a:solidFill>
                  <a:srgbClr val="00A999"/>
                </a:solidFill>
                <a:latin typeface="Manrope Medium"/>
                <a:ea typeface="Manrope Medium"/>
                <a:cs typeface="Manrope Medium"/>
                <a:sym typeface="Manrope Medium"/>
              </a:endParaRPr>
            </a:p>
          </p:txBody>
        </p:sp>
        <p:sp>
          <p:nvSpPr>
            <p:cNvPr id="1700" name="Google Shape;1700;p9"/>
            <p:cNvSpPr txBox="1"/>
            <p:nvPr/>
          </p:nvSpPr>
          <p:spPr>
            <a:xfrm>
              <a:off x="6617142" y="2319911"/>
              <a:ext cx="550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rgbClr val="00A699"/>
                  </a:solidFill>
                  <a:latin typeface="Manrope"/>
                  <a:ea typeface="Manrope"/>
                  <a:cs typeface="Manrope"/>
                  <a:sym typeface="Manrope"/>
                </a:rPr>
                <a:t>NUEVO</a:t>
              </a:r>
              <a:endParaRPr sz="600" b="1" i="0" u="none" strike="noStrike" cap="none">
                <a:solidFill>
                  <a:srgbClr val="00A699"/>
                </a:solidFill>
                <a:latin typeface="Manrope"/>
                <a:ea typeface="Manrope"/>
                <a:cs typeface="Manrope"/>
                <a:sym typeface="Manrope"/>
              </a:endParaRPr>
            </a:p>
          </p:txBody>
        </p:sp>
      </p:grpSp>
      <p:cxnSp>
        <p:nvCxnSpPr>
          <p:cNvPr id="1701" name="Google Shape;1701;p9"/>
          <p:cNvCxnSpPr/>
          <p:nvPr/>
        </p:nvCxnSpPr>
        <p:spPr>
          <a:xfrm>
            <a:off x="6089114" y="1984514"/>
            <a:ext cx="0" cy="252600"/>
          </a:xfrm>
          <a:prstGeom prst="straightConnector1">
            <a:avLst/>
          </a:prstGeom>
          <a:noFill/>
          <a:ln w="9525" cap="flat" cmpd="sng">
            <a:solidFill>
              <a:srgbClr val="00A699"/>
            </a:solidFill>
            <a:prstDash val="solid"/>
            <a:round/>
            <a:headEnd type="none" w="sm" len="sm"/>
            <a:tailEnd type="none" w="sm" len="sm"/>
          </a:ln>
        </p:spPr>
      </p:cxnSp>
      <p:cxnSp>
        <p:nvCxnSpPr>
          <p:cNvPr id="1702" name="Google Shape;1702;p9"/>
          <p:cNvCxnSpPr/>
          <p:nvPr/>
        </p:nvCxnSpPr>
        <p:spPr>
          <a:xfrm>
            <a:off x="6688039" y="1984514"/>
            <a:ext cx="0" cy="252600"/>
          </a:xfrm>
          <a:prstGeom prst="straightConnector1">
            <a:avLst/>
          </a:prstGeom>
          <a:noFill/>
          <a:ln w="9525" cap="flat" cmpd="sng">
            <a:solidFill>
              <a:srgbClr val="00A699"/>
            </a:solidFill>
            <a:prstDash val="solid"/>
            <a:round/>
            <a:headEnd type="none" w="sm" len="sm"/>
            <a:tailEnd type="none" w="sm" len="sm"/>
          </a:ln>
        </p:spPr>
      </p:cxnSp>
      <p:pic>
        <p:nvPicPr>
          <p:cNvPr id="1703" name="Google Shape;1703;p9"/>
          <p:cNvPicPr preferRelativeResize="0"/>
          <p:nvPr/>
        </p:nvPicPr>
        <p:blipFill rotWithShape="1">
          <a:blip r:embed="rId3">
            <a:alphaModFix/>
          </a:blip>
          <a:srcRect/>
          <a:stretch/>
        </p:blipFill>
        <p:spPr>
          <a:xfrm>
            <a:off x="71973" y="2314418"/>
            <a:ext cx="639001" cy="479425"/>
          </a:xfrm>
          <a:prstGeom prst="rect">
            <a:avLst/>
          </a:prstGeom>
          <a:noFill/>
          <a:ln>
            <a:noFill/>
          </a:ln>
        </p:spPr>
      </p:pic>
      <p:grpSp>
        <p:nvGrpSpPr>
          <p:cNvPr id="1704" name="Google Shape;1704;p9"/>
          <p:cNvGrpSpPr/>
          <p:nvPr/>
        </p:nvGrpSpPr>
        <p:grpSpPr>
          <a:xfrm>
            <a:off x="7158179" y="1872629"/>
            <a:ext cx="550200" cy="468650"/>
            <a:chOff x="7158179" y="2134286"/>
            <a:chExt cx="550200" cy="468650"/>
          </a:xfrm>
        </p:grpSpPr>
        <p:sp>
          <p:nvSpPr>
            <p:cNvPr id="1705" name="Google Shape;1705;p9"/>
            <p:cNvSpPr txBox="1"/>
            <p:nvPr/>
          </p:nvSpPr>
          <p:spPr>
            <a:xfrm>
              <a:off x="7288616" y="213428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Medium"/>
                  <a:ea typeface="Manrope Medium"/>
                  <a:cs typeface="Manrope Medium"/>
                  <a:sym typeface="Manrope Medium"/>
                </a:rPr>
                <a:t>✔</a:t>
              </a:r>
              <a:endParaRPr sz="1000" i="0" u="none" strike="noStrike" cap="none">
                <a:solidFill>
                  <a:srgbClr val="00A999"/>
                </a:solidFill>
                <a:latin typeface="Manrope Medium"/>
                <a:ea typeface="Manrope Medium"/>
                <a:cs typeface="Manrope Medium"/>
                <a:sym typeface="Manrope Medium"/>
              </a:endParaRPr>
            </a:p>
          </p:txBody>
        </p:sp>
        <p:sp>
          <p:nvSpPr>
            <p:cNvPr id="1706" name="Google Shape;1706;p9"/>
            <p:cNvSpPr txBox="1"/>
            <p:nvPr/>
          </p:nvSpPr>
          <p:spPr>
            <a:xfrm>
              <a:off x="7158179" y="2326036"/>
              <a:ext cx="550200" cy="27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600" b="1" i="0" u="none" strike="noStrike" cap="none">
                  <a:solidFill>
                    <a:srgbClr val="00A699"/>
                  </a:solidFill>
                  <a:latin typeface="Manrope"/>
                  <a:ea typeface="Manrope"/>
                  <a:cs typeface="Manrope"/>
                  <a:sym typeface="Manrope"/>
                </a:rPr>
                <a:t>NUEVO</a:t>
              </a:r>
              <a:endParaRPr sz="600" b="1" i="0" u="none" strike="noStrike" cap="none">
                <a:solidFill>
                  <a:srgbClr val="00A699"/>
                </a:solidFill>
                <a:latin typeface="Manrope"/>
                <a:ea typeface="Manrope"/>
                <a:cs typeface="Manrope"/>
                <a:sym typeface="Manrope"/>
              </a:endParaRPr>
            </a:p>
          </p:txBody>
        </p:sp>
      </p:grpSp>
      <p:sp>
        <p:nvSpPr>
          <p:cNvPr id="1707" name="Google Shape;1707;p9"/>
          <p:cNvSpPr txBox="1"/>
          <p:nvPr/>
        </p:nvSpPr>
        <p:spPr>
          <a:xfrm>
            <a:off x="7891325"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cxnSp>
        <p:nvCxnSpPr>
          <p:cNvPr id="1708" name="Google Shape;1708;p9"/>
          <p:cNvCxnSpPr/>
          <p:nvPr/>
        </p:nvCxnSpPr>
        <p:spPr>
          <a:xfrm>
            <a:off x="8318564" y="1984514"/>
            <a:ext cx="0" cy="252600"/>
          </a:xfrm>
          <a:prstGeom prst="straightConnector1">
            <a:avLst/>
          </a:prstGeom>
          <a:noFill/>
          <a:ln w="9525" cap="flat" cmpd="sng">
            <a:solidFill>
              <a:srgbClr val="00A699"/>
            </a:solidFill>
            <a:prstDash val="solid"/>
            <a:round/>
            <a:headEnd type="none" w="sm" len="sm"/>
            <a:tailEnd type="none" w="sm" len="sm"/>
          </a:ln>
        </p:spPr>
      </p:cxnSp>
      <p:sp>
        <p:nvSpPr>
          <p:cNvPr id="1709" name="Google Shape;1709;p9"/>
          <p:cNvSpPr txBox="1"/>
          <p:nvPr/>
        </p:nvSpPr>
        <p:spPr>
          <a:xfrm>
            <a:off x="8471025" y="194703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00A999"/>
                </a:solidFill>
                <a:latin typeface="Manrope ExtraBold"/>
                <a:ea typeface="Manrope ExtraBold"/>
                <a:cs typeface="Manrope ExtraBold"/>
                <a:sym typeface="Manrope ExtraBold"/>
              </a:rPr>
              <a:t>X</a:t>
            </a:r>
            <a:endParaRPr sz="1400" i="0" u="none" strike="noStrike" cap="none">
              <a:solidFill>
                <a:srgbClr val="000000"/>
              </a:solidFill>
              <a:latin typeface="Manrope ExtraBold"/>
              <a:ea typeface="Manrope ExtraBold"/>
              <a:cs typeface="Manrope ExtraBold"/>
              <a:sym typeface="Manrope ExtraBold"/>
            </a:endParaRPr>
          </a:p>
        </p:txBody>
      </p:sp>
      <p:sp>
        <p:nvSpPr>
          <p:cNvPr id="1710" name="Google Shape;1710;p9"/>
          <p:cNvSpPr/>
          <p:nvPr/>
        </p:nvSpPr>
        <p:spPr>
          <a:xfrm>
            <a:off x="884359" y="2377580"/>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711" name="Google Shape;1711;p9"/>
          <p:cNvSpPr txBox="1"/>
          <p:nvPr/>
        </p:nvSpPr>
        <p:spPr>
          <a:xfrm>
            <a:off x="2897234"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712" name="Google Shape;1712;p9"/>
          <p:cNvCxnSpPr/>
          <p:nvPr/>
        </p:nvCxnSpPr>
        <p:spPr>
          <a:xfrm>
            <a:off x="273371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13" name="Google Shape;1713;p9"/>
          <p:cNvCxnSpPr/>
          <p:nvPr/>
        </p:nvCxnSpPr>
        <p:spPr>
          <a:xfrm>
            <a:off x="213546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14" name="Google Shape;1714;p9"/>
          <p:cNvCxnSpPr/>
          <p:nvPr/>
        </p:nvCxnSpPr>
        <p:spPr>
          <a:xfrm>
            <a:off x="1478564" y="2431701"/>
            <a:ext cx="0" cy="252600"/>
          </a:xfrm>
          <a:prstGeom prst="straightConnector1">
            <a:avLst/>
          </a:prstGeom>
          <a:noFill/>
          <a:ln w="9525" cap="flat" cmpd="sng">
            <a:solidFill>
              <a:srgbClr val="CCCCCC"/>
            </a:solidFill>
            <a:prstDash val="solid"/>
            <a:round/>
            <a:headEnd type="none" w="sm" len="sm"/>
            <a:tailEnd type="none" w="sm" len="sm"/>
          </a:ln>
        </p:spPr>
      </p:cxnSp>
      <p:sp>
        <p:nvSpPr>
          <p:cNvPr id="1715" name="Google Shape;1715;p9"/>
          <p:cNvSpPr txBox="1"/>
          <p:nvPr/>
        </p:nvSpPr>
        <p:spPr>
          <a:xfrm>
            <a:off x="1029784"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716" name="Google Shape;1716;p9"/>
          <p:cNvSpPr txBox="1"/>
          <p:nvPr/>
        </p:nvSpPr>
        <p:spPr>
          <a:xfrm>
            <a:off x="3497787"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17" name="Google Shape;1717;p9"/>
          <p:cNvSpPr txBox="1"/>
          <p:nvPr/>
        </p:nvSpPr>
        <p:spPr>
          <a:xfrm>
            <a:off x="4023850"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18" name="Google Shape;1718;p9"/>
          <p:cNvSpPr txBox="1"/>
          <p:nvPr/>
        </p:nvSpPr>
        <p:spPr>
          <a:xfrm>
            <a:off x="4543275" y="239421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cxnSp>
        <p:nvCxnSpPr>
          <p:cNvPr id="1719" name="Google Shape;1719;p9"/>
          <p:cNvCxnSpPr/>
          <p:nvPr/>
        </p:nvCxnSpPr>
        <p:spPr>
          <a:xfrm>
            <a:off x="3912839"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20" name="Google Shape;1720;p9"/>
          <p:cNvCxnSpPr/>
          <p:nvPr/>
        </p:nvCxnSpPr>
        <p:spPr>
          <a:xfrm>
            <a:off x="4467889"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21" name="Google Shape;1721;p9"/>
          <p:cNvCxnSpPr/>
          <p:nvPr/>
        </p:nvCxnSpPr>
        <p:spPr>
          <a:xfrm>
            <a:off x="499376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22" name="Google Shape;1722;p9"/>
          <p:cNvCxnSpPr/>
          <p:nvPr/>
        </p:nvCxnSpPr>
        <p:spPr>
          <a:xfrm>
            <a:off x="6089114"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23" name="Google Shape;1723;p9"/>
          <p:cNvCxnSpPr/>
          <p:nvPr/>
        </p:nvCxnSpPr>
        <p:spPr>
          <a:xfrm>
            <a:off x="6688039" y="2431701"/>
            <a:ext cx="0" cy="252600"/>
          </a:xfrm>
          <a:prstGeom prst="straightConnector1">
            <a:avLst/>
          </a:prstGeom>
          <a:noFill/>
          <a:ln w="9525" cap="flat" cmpd="sng">
            <a:solidFill>
              <a:srgbClr val="CCCCCC"/>
            </a:solidFill>
            <a:prstDash val="solid"/>
            <a:round/>
            <a:headEnd type="none" w="sm" len="sm"/>
            <a:tailEnd type="none" w="sm" len="sm"/>
          </a:ln>
        </p:spPr>
      </p:cxnSp>
      <p:cxnSp>
        <p:nvCxnSpPr>
          <p:cNvPr id="1724" name="Google Shape;1724;p9"/>
          <p:cNvCxnSpPr/>
          <p:nvPr/>
        </p:nvCxnSpPr>
        <p:spPr>
          <a:xfrm>
            <a:off x="8318564" y="2431701"/>
            <a:ext cx="0" cy="252600"/>
          </a:xfrm>
          <a:prstGeom prst="straightConnector1">
            <a:avLst/>
          </a:prstGeom>
          <a:noFill/>
          <a:ln w="9525" cap="flat" cmpd="sng">
            <a:solidFill>
              <a:srgbClr val="CCCCCC"/>
            </a:solidFill>
            <a:prstDash val="solid"/>
            <a:round/>
            <a:headEnd type="none" w="sm" len="sm"/>
            <a:tailEnd type="none" w="sm" len="sm"/>
          </a:ln>
        </p:spPr>
      </p:cxnSp>
      <p:sp>
        <p:nvSpPr>
          <p:cNvPr id="1725" name="Google Shape;1725;p9"/>
          <p:cNvSpPr txBox="1"/>
          <p:nvPr/>
        </p:nvSpPr>
        <p:spPr>
          <a:xfrm>
            <a:off x="2297209" y="238478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726" name="Google Shape;1726;p9"/>
          <p:cNvSpPr txBox="1"/>
          <p:nvPr/>
        </p:nvSpPr>
        <p:spPr>
          <a:xfrm>
            <a:off x="1651491" y="2403290"/>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27" name="Google Shape;1727;p9"/>
          <p:cNvSpPr txBox="1"/>
          <p:nvPr/>
        </p:nvSpPr>
        <p:spPr>
          <a:xfrm>
            <a:off x="5104132" y="238478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28" name="Google Shape;1728;p9"/>
          <p:cNvSpPr txBox="1"/>
          <p:nvPr/>
        </p:nvSpPr>
        <p:spPr>
          <a:xfrm>
            <a:off x="5688280" y="239421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29" name="Google Shape;1729;p9"/>
          <p:cNvSpPr txBox="1"/>
          <p:nvPr/>
        </p:nvSpPr>
        <p:spPr>
          <a:xfrm>
            <a:off x="6251180" y="240328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30" name="Google Shape;1730;p9"/>
          <p:cNvSpPr txBox="1"/>
          <p:nvPr/>
        </p:nvSpPr>
        <p:spPr>
          <a:xfrm>
            <a:off x="6752422" y="238477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31" name="Google Shape;1731;p9"/>
          <p:cNvSpPr txBox="1"/>
          <p:nvPr/>
        </p:nvSpPr>
        <p:spPr>
          <a:xfrm>
            <a:off x="7301147" y="238477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32" name="Google Shape;1732;p9"/>
          <p:cNvSpPr txBox="1"/>
          <p:nvPr/>
        </p:nvSpPr>
        <p:spPr>
          <a:xfrm>
            <a:off x="7892222" y="239422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33" name="Google Shape;1733;p9"/>
          <p:cNvSpPr txBox="1"/>
          <p:nvPr/>
        </p:nvSpPr>
        <p:spPr>
          <a:xfrm>
            <a:off x="8470122" y="239422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pic>
        <p:nvPicPr>
          <p:cNvPr id="1734" name="Google Shape;1734;p9"/>
          <p:cNvPicPr preferRelativeResize="0"/>
          <p:nvPr/>
        </p:nvPicPr>
        <p:blipFill rotWithShape="1">
          <a:blip r:embed="rId4">
            <a:alphaModFix/>
          </a:blip>
          <a:srcRect/>
          <a:stretch/>
        </p:blipFill>
        <p:spPr>
          <a:xfrm>
            <a:off x="132285" y="2892330"/>
            <a:ext cx="518376" cy="295400"/>
          </a:xfrm>
          <a:prstGeom prst="rect">
            <a:avLst/>
          </a:prstGeom>
          <a:noFill/>
          <a:ln>
            <a:noFill/>
          </a:ln>
        </p:spPr>
      </p:pic>
      <p:sp>
        <p:nvSpPr>
          <p:cNvPr id="1735" name="Google Shape;1735;p9"/>
          <p:cNvSpPr/>
          <p:nvPr/>
        </p:nvSpPr>
        <p:spPr>
          <a:xfrm>
            <a:off x="884359" y="2820345"/>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736" name="Google Shape;1736;p9"/>
          <p:cNvSpPr txBox="1"/>
          <p:nvPr/>
        </p:nvSpPr>
        <p:spPr>
          <a:xfrm>
            <a:off x="2897234"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737" name="Google Shape;1737;p9"/>
          <p:cNvCxnSpPr/>
          <p:nvPr/>
        </p:nvCxnSpPr>
        <p:spPr>
          <a:xfrm>
            <a:off x="273371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38" name="Google Shape;1738;p9"/>
          <p:cNvCxnSpPr/>
          <p:nvPr/>
        </p:nvCxnSpPr>
        <p:spPr>
          <a:xfrm>
            <a:off x="213546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39" name="Google Shape;1739;p9"/>
          <p:cNvCxnSpPr/>
          <p:nvPr/>
        </p:nvCxnSpPr>
        <p:spPr>
          <a:xfrm>
            <a:off x="1478564" y="2874466"/>
            <a:ext cx="0" cy="252600"/>
          </a:xfrm>
          <a:prstGeom prst="straightConnector1">
            <a:avLst/>
          </a:prstGeom>
          <a:noFill/>
          <a:ln w="9525" cap="flat" cmpd="sng">
            <a:solidFill>
              <a:srgbClr val="CCCCCC"/>
            </a:solidFill>
            <a:prstDash val="solid"/>
            <a:round/>
            <a:headEnd type="none" w="sm" len="sm"/>
            <a:tailEnd type="none" w="sm" len="sm"/>
          </a:ln>
        </p:spPr>
      </p:cxnSp>
      <p:sp>
        <p:nvSpPr>
          <p:cNvPr id="1740" name="Google Shape;1740;p9"/>
          <p:cNvSpPr txBox="1"/>
          <p:nvPr/>
        </p:nvSpPr>
        <p:spPr>
          <a:xfrm>
            <a:off x="1029784"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741" name="Google Shape;1741;p9"/>
          <p:cNvSpPr txBox="1"/>
          <p:nvPr/>
        </p:nvSpPr>
        <p:spPr>
          <a:xfrm>
            <a:off x="3497787"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42" name="Google Shape;1742;p9"/>
          <p:cNvSpPr txBox="1"/>
          <p:nvPr/>
        </p:nvSpPr>
        <p:spPr>
          <a:xfrm>
            <a:off x="4023850"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43" name="Google Shape;1743;p9"/>
          <p:cNvSpPr txBox="1"/>
          <p:nvPr/>
        </p:nvSpPr>
        <p:spPr>
          <a:xfrm>
            <a:off x="4543275" y="28369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cxnSp>
        <p:nvCxnSpPr>
          <p:cNvPr id="1744" name="Google Shape;1744;p9"/>
          <p:cNvCxnSpPr/>
          <p:nvPr/>
        </p:nvCxnSpPr>
        <p:spPr>
          <a:xfrm>
            <a:off x="3912839"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45" name="Google Shape;1745;p9"/>
          <p:cNvCxnSpPr/>
          <p:nvPr/>
        </p:nvCxnSpPr>
        <p:spPr>
          <a:xfrm>
            <a:off x="4467889"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46" name="Google Shape;1746;p9"/>
          <p:cNvCxnSpPr/>
          <p:nvPr/>
        </p:nvCxnSpPr>
        <p:spPr>
          <a:xfrm>
            <a:off x="499376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47" name="Google Shape;1747;p9"/>
          <p:cNvCxnSpPr/>
          <p:nvPr/>
        </p:nvCxnSpPr>
        <p:spPr>
          <a:xfrm>
            <a:off x="6089114"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48" name="Google Shape;1748;p9"/>
          <p:cNvCxnSpPr/>
          <p:nvPr/>
        </p:nvCxnSpPr>
        <p:spPr>
          <a:xfrm>
            <a:off x="6688039" y="28744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49" name="Google Shape;1749;p9"/>
          <p:cNvCxnSpPr/>
          <p:nvPr/>
        </p:nvCxnSpPr>
        <p:spPr>
          <a:xfrm>
            <a:off x="8318564" y="2874466"/>
            <a:ext cx="0" cy="252600"/>
          </a:xfrm>
          <a:prstGeom prst="straightConnector1">
            <a:avLst/>
          </a:prstGeom>
          <a:noFill/>
          <a:ln w="9525" cap="flat" cmpd="sng">
            <a:solidFill>
              <a:srgbClr val="CCCCCC"/>
            </a:solidFill>
            <a:prstDash val="solid"/>
            <a:round/>
            <a:headEnd type="none" w="sm" len="sm"/>
            <a:tailEnd type="none" w="sm" len="sm"/>
          </a:ln>
        </p:spPr>
      </p:cxnSp>
      <p:sp>
        <p:nvSpPr>
          <p:cNvPr id="1750" name="Google Shape;1750;p9"/>
          <p:cNvSpPr txBox="1"/>
          <p:nvPr/>
        </p:nvSpPr>
        <p:spPr>
          <a:xfrm>
            <a:off x="2297209" y="2827547"/>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51" name="Google Shape;1751;p9"/>
          <p:cNvSpPr txBox="1"/>
          <p:nvPr/>
        </p:nvSpPr>
        <p:spPr>
          <a:xfrm>
            <a:off x="1651491" y="2846055"/>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52" name="Google Shape;1752;p9"/>
          <p:cNvSpPr txBox="1"/>
          <p:nvPr/>
        </p:nvSpPr>
        <p:spPr>
          <a:xfrm>
            <a:off x="5104132" y="28275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53" name="Google Shape;1753;p9"/>
          <p:cNvSpPr txBox="1"/>
          <p:nvPr/>
        </p:nvSpPr>
        <p:spPr>
          <a:xfrm>
            <a:off x="5688280" y="28369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54" name="Google Shape;1754;p9"/>
          <p:cNvSpPr txBox="1"/>
          <p:nvPr/>
        </p:nvSpPr>
        <p:spPr>
          <a:xfrm>
            <a:off x="6251180" y="28460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55" name="Google Shape;1755;p9"/>
          <p:cNvSpPr txBox="1"/>
          <p:nvPr/>
        </p:nvSpPr>
        <p:spPr>
          <a:xfrm>
            <a:off x="6752422" y="28275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56" name="Google Shape;1756;p9"/>
          <p:cNvSpPr txBox="1"/>
          <p:nvPr/>
        </p:nvSpPr>
        <p:spPr>
          <a:xfrm>
            <a:off x="7301147" y="28275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57" name="Google Shape;1757;p9"/>
          <p:cNvSpPr txBox="1"/>
          <p:nvPr/>
        </p:nvSpPr>
        <p:spPr>
          <a:xfrm>
            <a:off x="7892222" y="28369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58" name="Google Shape;1758;p9"/>
          <p:cNvSpPr txBox="1"/>
          <p:nvPr/>
        </p:nvSpPr>
        <p:spPr>
          <a:xfrm>
            <a:off x="8470122" y="28369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pic>
        <p:nvPicPr>
          <p:cNvPr id="1759" name="Google Shape;1759;p9"/>
          <p:cNvPicPr preferRelativeResize="0"/>
          <p:nvPr/>
        </p:nvPicPr>
        <p:blipFill rotWithShape="1">
          <a:blip r:embed="rId5">
            <a:alphaModFix/>
          </a:blip>
          <a:srcRect/>
          <a:stretch/>
        </p:blipFill>
        <p:spPr>
          <a:xfrm>
            <a:off x="77522" y="3372958"/>
            <a:ext cx="627901" cy="195900"/>
          </a:xfrm>
          <a:prstGeom prst="rect">
            <a:avLst/>
          </a:prstGeom>
          <a:noFill/>
          <a:ln>
            <a:noFill/>
          </a:ln>
        </p:spPr>
      </p:pic>
      <p:sp>
        <p:nvSpPr>
          <p:cNvPr id="1760" name="Google Shape;1760;p9"/>
          <p:cNvSpPr/>
          <p:nvPr/>
        </p:nvSpPr>
        <p:spPr>
          <a:xfrm>
            <a:off x="884359" y="3275840"/>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761" name="Google Shape;1761;p9"/>
          <p:cNvSpPr txBox="1"/>
          <p:nvPr/>
        </p:nvSpPr>
        <p:spPr>
          <a:xfrm>
            <a:off x="2897234"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762" name="Google Shape;1762;p9"/>
          <p:cNvCxnSpPr/>
          <p:nvPr/>
        </p:nvCxnSpPr>
        <p:spPr>
          <a:xfrm>
            <a:off x="273371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63" name="Google Shape;1763;p9"/>
          <p:cNvCxnSpPr/>
          <p:nvPr/>
        </p:nvCxnSpPr>
        <p:spPr>
          <a:xfrm>
            <a:off x="213546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64" name="Google Shape;1764;p9"/>
          <p:cNvCxnSpPr/>
          <p:nvPr/>
        </p:nvCxnSpPr>
        <p:spPr>
          <a:xfrm>
            <a:off x="1478564" y="3329961"/>
            <a:ext cx="0" cy="252600"/>
          </a:xfrm>
          <a:prstGeom prst="straightConnector1">
            <a:avLst/>
          </a:prstGeom>
          <a:noFill/>
          <a:ln w="9525" cap="flat" cmpd="sng">
            <a:solidFill>
              <a:srgbClr val="CCCCCC"/>
            </a:solidFill>
            <a:prstDash val="solid"/>
            <a:round/>
            <a:headEnd type="none" w="sm" len="sm"/>
            <a:tailEnd type="none" w="sm" len="sm"/>
          </a:ln>
        </p:spPr>
      </p:cxnSp>
      <p:sp>
        <p:nvSpPr>
          <p:cNvPr id="1765" name="Google Shape;1765;p9"/>
          <p:cNvSpPr txBox="1"/>
          <p:nvPr/>
        </p:nvSpPr>
        <p:spPr>
          <a:xfrm>
            <a:off x="1029784"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766" name="Google Shape;1766;p9"/>
          <p:cNvSpPr txBox="1"/>
          <p:nvPr/>
        </p:nvSpPr>
        <p:spPr>
          <a:xfrm>
            <a:off x="3497787"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67" name="Google Shape;1767;p9"/>
          <p:cNvSpPr txBox="1"/>
          <p:nvPr/>
        </p:nvSpPr>
        <p:spPr>
          <a:xfrm>
            <a:off x="4023850"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68" name="Google Shape;1768;p9"/>
          <p:cNvSpPr txBox="1"/>
          <p:nvPr/>
        </p:nvSpPr>
        <p:spPr>
          <a:xfrm>
            <a:off x="4543275" y="32924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cxnSp>
        <p:nvCxnSpPr>
          <p:cNvPr id="1769" name="Google Shape;1769;p9"/>
          <p:cNvCxnSpPr/>
          <p:nvPr/>
        </p:nvCxnSpPr>
        <p:spPr>
          <a:xfrm>
            <a:off x="3912839"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70" name="Google Shape;1770;p9"/>
          <p:cNvCxnSpPr/>
          <p:nvPr/>
        </p:nvCxnSpPr>
        <p:spPr>
          <a:xfrm>
            <a:off x="4467889"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71" name="Google Shape;1771;p9"/>
          <p:cNvCxnSpPr/>
          <p:nvPr/>
        </p:nvCxnSpPr>
        <p:spPr>
          <a:xfrm>
            <a:off x="499376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72" name="Google Shape;1772;p9"/>
          <p:cNvCxnSpPr/>
          <p:nvPr/>
        </p:nvCxnSpPr>
        <p:spPr>
          <a:xfrm>
            <a:off x="6089114"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73" name="Google Shape;1773;p9"/>
          <p:cNvCxnSpPr/>
          <p:nvPr/>
        </p:nvCxnSpPr>
        <p:spPr>
          <a:xfrm>
            <a:off x="6688039" y="3329961"/>
            <a:ext cx="0" cy="252600"/>
          </a:xfrm>
          <a:prstGeom prst="straightConnector1">
            <a:avLst/>
          </a:prstGeom>
          <a:noFill/>
          <a:ln w="9525" cap="flat" cmpd="sng">
            <a:solidFill>
              <a:srgbClr val="CCCCCC"/>
            </a:solidFill>
            <a:prstDash val="solid"/>
            <a:round/>
            <a:headEnd type="none" w="sm" len="sm"/>
            <a:tailEnd type="none" w="sm" len="sm"/>
          </a:ln>
        </p:spPr>
      </p:cxnSp>
      <p:cxnSp>
        <p:nvCxnSpPr>
          <p:cNvPr id="1774" name="Google Shape;1774;p9"/>
          <p:cNvCxnSpPr/>
          <p:nvPr/>
        </p:nvCxnSpPr>
        <p:spPr>
          <a:xfrm>
            <a:off x="8318564" y="3329961"/>
            <a:ext cx="0" cy="252600"/>
          </a:xfrm>
          <a:prstGeom prst="straightConnector1">
            <a:avLst/>
          </a:prstGeom>
          <a:noFill/>
          <a:ln w="9525" cap="flat" cmpd="sng">
            <a:solidFill>
              <a:srgbClr val="CCCCCC"/>
            </a:solidFill>
            <a:prstDash val="solid"/>
            <a:round/>
            <a:headEnd type="none" w="sm" len="sm"/>
            <a:tailEnd type="none" w="sm" len="sm"/>
          </a:ln>
        </p:spPr>
      </p:cxnSp>
      <p:sp>
        <p:nvSpPr>
          <p:cNvPr id="1775" name="Google Shape;1775;p9"/>
          <p:cNvSpPr txBox="1"/>
          <p:nvPr/>
        </p:nvSpPr>
        <p:spPr>
          <a:xfrm>
            <a:off x="2297209" y="3283041"/>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76" name="Google Shape;1776;p9"/>
          <p:cNvSpPr txBox="1"/>
          <p:nvPr/>
        </p:nvSpPr>
        <p:spPr>
          <a:xfrm>
            <a:off x="1651491" y="3301550"/>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77" name="Google Shape;1777;p9"/>
          <p:cNvSpPr txBox="1"/>
          <p:nvPr/>
        </p:nvSpPr>
        <p:spPr>
          <a:xfrm>
            <a:off x="5104132" y="328304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78" name="Google Shape;1778;p9"/>
          <p:cNvSpPr txBox="1"/>
          <p:nvPr/>
        </p:nvSpPr>
        <p:spPr>
          <a:xfrm>
            <a:off x="5688280" y="329247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79" name="Google Shape;1779;p9"/>
          <p:cNvSpPr txBox="1"/>
          <p:nvPr/>
        </p:nvSpPr>
        <p:spPr>
          <a:xfrm>
            <a:off x="6251180" y="330154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80" name="Google Shape;1780;p9"/>
          <p:cNvSpPr txBox="1"/>
          <p:nvPr/>
        </p:nvSpPr>
        <p:spPr>
          <a:xfrm>
            <a:off x="6752422" y="328303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81" name="Google Shape;1781;p9"/>
          <p:cNvSpPr txBox="1"/>
          <p:nvPr/>
        </p:nvSpPr>
        <p:spPr>
          <a:xfrm>
            <a:off x="7301147" y="328303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82" name="Google Shape;1782;p9"/>
          <p:cNvSpPr txBox="1"/>
          <p:nvPr/>
        </p:nvSpPr>
        <p:spPr>
          <a:xfrm>
            <a:off x="7892222" y="329248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83" name="Google Shape;1783;p9"/>
          <p:cNvSpPr txBox="1"/>
          <p:nvPr/>
        </p:nvSpPr>
        <p:spPr>
          <a:xfrm>
            <a:off x="8470122" y="3292486"/>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84" name="Google Shape;1784;p9"/>
          <p:cNvSpPr/>
          <p:nvPr/>
        </p:nvSpPr>
        <p:spPr>
          <a:xfrm>
            <a:off x="884359" y="3711245"/>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785" name="Google Shape;1785;p9"/>
          <p:cNvSpPr txBox="1"/>
          <p:nvPr/>
        </p:nvSpPr>
        <p:spPr>
          <a:xfrm>
            <a:off x="2897234"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cxnSp>
        <p:nvCxnSpPr>
          <p:cNvPr id="1786" name="Google Shape;1786;p9"/>
          <p:cNvCxnSpPr/>
          <p:nvPr/>
        </p:nvCxnSpPr>
        <p:spPr>
          <a:xfrm>
            <a:off x="273371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87" name="Google Shape;1787;p9"/>
          <p:cNvCxnSpPr/>
          <p:nvPr/>
        </p:nvCxnSpPr>
        <p:spPr>
          <a:xfrm>
            <a:off x="213546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88" name="Google Shape;1788;p9"/>
          <p:cNvCxnSpPr/>
          <p:nvPr/>
        </p:nvCxnSpPr>
        <p:spPr>
          <a:xfrm>
            <a:off x="1478564" y="3765366"/>
            <a:ext cx="0" cy="252600"/>
          </a:xfrm>
          <a:prstGeom prst="straightConnector1">
            <a:avLst/>
          </a:prstGeom>
          <a:noFill/>
          <a:ln w="9525" cap="flat" cmpd="sng">
            <a:solidFill>
              <a:srgbClr val="CCCCCC"/>
            </a:solidFill>
            <a:prstDash val="solid"/>
            <a:round/>
            <a:headEnd type="none" w="sm" len="sm"/>
            <a:tailEnd type="none" w="sm" len="sm"/>
          </a:ln>
        </p:spPr>
      </p:cxnSp>
      <p:sp>
        <p:nvSpPr>
          <p:cNvPr id="1789" name="Google Shape;1789;p9"/>
          <p:cNvSpPr txBox="1"/>
          <p:nvPr/>
        </p:nvSpPr>
        <p:spPr>
          <a:xfrm>
            <a:off x="1029784"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90" name="Google Shape;1790;p9"/>
          <p:cNvSpPr txBox="1"/>
          <p:nvPr/>
        </p:nvSpPr>
        <p:spPr>
          <a:xfrm>
            <a:off x="3497787"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791" name="Google Shape;1791;p9"/>
          <p:cNvSpPr txBox="1"/>
          <p:nvPr/>
        </p:nvSpPr>
        <p:spPr>
          <a:xfrm>
            <a:off x="4023850"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792" name="Google Shape;1792;p9"/>
          <p:cNvSpPr txBox="1"/>
          <p:nvPr/>
        </p:nvSpPr>
        <p:spPr>
          <a:xfrm>
            <a:off x="4543275" y="37278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cxnSp>
        <p:nvCxnSpPr>
          <p:cNvPr id="1793" name="Google Shape;1793;p9"/>
          <p:cNvCxnSpPr/>
          <p:nvPr/>
        </p:nvCxnSpPr>
        <p:spPr>
          <a:xfrm>
            <a:off x="3912839"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94" name="Google Shape;1794;p9"/>
          <p:cNvCxnSpPr/>
          <p:nvPr/>
        </p:nvCxnSpPr>
        <p:spPr>
          <a:xfrm>
            <a:off x="4467889"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95" name="Google Shape;1795;p9"/>
          <p:cNvCxnSpPr/>
          <p:nvPr/>
        </p:nvCxnSpPr>
        <p:spPr>
          <a:xfrm>
            <a:off x="499376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96" name="Google Shape;1796;p9"/>
          <p:cNvCxnSpPr/>
          <p:nvPr/>
        </p:nvCxnSpPr>
        <p:spPr>
          <a:xfrm>
            <a:off x="6089114"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97" name="Google Shape;1797;p9"/>
          <p:cNvCxnSpPr/>
          <p:nvPr/>
        </p:nvCxnSpPr>
        <p:spPr>
          <a:xfrm>
            <a:off x="6688039" y="3765366"/>
            <a:ext cx="0" cy="252600"/>
          </a:xfrm>
          <a:prstGeom prst="straightConnector1">
            <a:avLst/>
          </a:prstGeom>
          <a:noFill/>
          <a:ln w="9525" cap="flat" cmpd="sng">
            <a:solidFill>
              <a:srgbClr val="CCCCCC"/>
            </a:solidFill>
            <a:prstDash val="solid"/>
            <a:round/>
            <a:headEnd type="none" w="sm" len="sm"/>
            <a:tailEnd type="none" w="sm" len="sm"/>
          </a:ln>
        </p:spPr>
      </p:cxnSp>
      <p:cxnSp>
        <p:nvCxnSpPr>
          <p:cNvPr id="1798" name="Google Shape;1798;p9"/>
          <p:cNvCxnSpPr/>
          <p:nvPr/>
        </p:nvCxnSpPr>
        <p:spPr>
          <a:xfrm>
            <a:off x="8318564" y="3765366"/>
            <a:ext cx="0" cy="252600"/>
          </a:xfrm>
          <a:prstGeom prst="straightConnector1">
            <a:avLst/>
          </a:prstGeom>
          <a:noFill/>
          <a:ln w="9525" cap="flat" cmpd="sng">
            <a:solidFill>
              <a:srgbClr val="CCCCCC"/>
            </a:solidFill>
            <a:prstDash val="solid"/>
            <a:round/>
            <a:headEnd type="none" w="sm" len="sm"/>
            <a:tailEnd type="none" w="sm" len="sm"/>
          </a:ln>
        </p:spPr>
      </p:cxnSp>
      <p:sp>
        <p:nvSpPr>
          <p:cNvPr id="1799" name="Google Shape;1799;p9"/>
          <p:cNvSpPr txBox="1"/>
          <p:nvPr/>
        </p:nvSpPr>
        <p:spPr>
          <a:xfrm>
            <a:off x="2297209" y="3718447"/>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800" name="Google Shape;1800;p9"/>
          <p:cNvSpPr txBox="1"/>
          <p:nvPr/>
        </p:nvSpPr>
        <p:spPr>
          <a:xfrm>
            <a:off x="1651491" y="3736955"/>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801" name="Google Shape;1801;p9"/>
          <p:cNvSpPr txBox="1"/>
          <p:nvPr/>
        </p:nvSpPr>
        <p:spPr>
          <a:xfrm>
            <a:off x="5104132" y="37184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02" name="Google Shape;1802;p9"/>
          <p:cNvSpPr txBox="1"/>
          <p:nvPr/>
        </p:nvSpPr>
        <p:spPr>
          <a:xfrm>
            <a:off x="5688280" y="37278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03" name="Google Shape;1803;p9"/>
          <p:cNvSpPr txBox="1"/>
          <p:nvPr/>
        </p:nvSpPr>
        <p:spPr>
          <a:xfrm>
            <a:off x="6251180" y="37369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04" name="Google Shape;1804;p9"/>
          <p:cNvSpPr txBox="1"/>
          <p:nvPr/>
        </p:nvSpPr>
        <p:spPr>
          <a:xfrm>
            <a:off x="6752422" y="37184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FF0000"/>
              </a:solidFill>
              <a:latin typeface="Manrope ExtraBold"/>
              <a:ea typeface="Manrope ExtraBold"/>
              <a:cs typeface="Manrope ExtraBold"/>
              <a:sym typeface="Manrope ExtraBold"/>
            </a:endParaRPr>
          </a:p>
        </p:txBody>
      </p:sp>
      <p:sp>
        <p:nvSpPr>
          <p:cNvPr id="1805" name="Google Shape;1805;p9"/>
          <p:cNvSpPr txBox="1"/>
          <p:nvPr/>
        </p:nvSpPr>
        <p:spPr>
          <a:xfrm>
            <a:off x="7301147" y="37184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06" name="Google Shape;1806;p9"/>
          <p:cNvSpPr txBox="1"/>
          <p:nvPr/>
        </p:nvSpPr>
        <p:spPr>
          <a:xfrm>
            <a:off x="7892222" y="37278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07" name="Google Shape;1807;p9"/>
          <p:cNvSpPr txBox="1"/>
          <p:nvPr/>
        </p:nvSpPr>
        <p:spPr>
          <a:xfrm>
            <a:off x="8470122" y="37278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08" name="Google Shape;1808;p9"/>
          <p:cNvSpPr/>
          <p:nvPr/>
        </p:nvSpPr>
        <p:spPr>
          <a:xfrm>
            <a:off x="884359" y="4146645"/>
            <a:ext cx="8091600" cy="373200"/>
          </a:xfrm>
          <a:prstGeom prst="roundRect">
            <a:avLst>
              <a:gd name="adj" fmla="val 20812"/>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809" name="Google Shape;1809;p9"/>
          <p:cNvSpPr txBox="1"/>
          <p:nvPr/>
        </p:nvSpPr>
        <p:spPr>
          <a:xfrm>
            <a:off x="2897234" y="41632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FF0000"/>
                </a:solidFill>
                <a:latin typeface="Manrope ExtraBold"/>
                <a:ea typeface="Manrope ExtraBold"/>
                <a:cs typeface="Manrope ExtraBold"/>
                <a:sym typeface="Manrope ExtraBold"/>
              </a:rPr>
              <a:t>X</a:t>
            </a:r>
            <a:endParaRPr sz="1400" i="0" u="none" strike="noStrike" cap="none">
              <a:solidFill>
                <a:srgbClr val="666666"/>
              </a:solidFill>
              <a:latin typeface="Manrope ExtraBold"/>
              <a:ea typeface="Manrope ExtraBold"/>
              <a:cs typeface="Manrope ExtraBold"/>
              <a:sym typeface="Manrope ExtraBold"/>
            </a:endParaRPr>
          </a:p>
        </p:txBody>
      </p:sp>
      <p:cxnSp>
        <p:nvCxnSpPr>
          <p:cNvPr id="1810" name="Google Shape;1810;p9"/>
          <p:cNvCxnSpPr/>
          <p:nvPr/>
        </p:nvCxnSpPr>
        <p:spPr>
          <a:xfrm>
            <a:off x="2733714"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11" name="Google Shape;1811;p9"/>
          <p:cNvCxnSpPr/>
          <p:nvPr/>
        </p:nvCxnSpPr>
        <p:spPr>
          <a:xfrm>
            <a:off x="2135464"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12" name="Google Shape;1812;p9"/>
          <p:cNvCxnSpPr/>
          <p:nvPr/>
        </p:nvCxnSpPr>
        <p:spPr>
          <a:xfrm>
            <a:off x="1478564" y="4200766"/>
            <a:ext cx="0" cy="252600"/>
          </a:xfrm>
          <a:prstGeom prst="straightConnector1">
            <a:avLst/>
          </a:prstGeom>
          <a:noFill/>
          <a:ln w="9525" cap="flat" cmpd="sng">
            <a:solidFill>
              <a:srgbClr val="CCCCCC"/>
            </a:solidFill>
            <a:prstDash val="solid"/>
            <a:round/>
            <a:headEnd type="none" w="sm" len="sm"/>
            <a:tailEnd type="none" w="sm" len="sm"/>
          </a:ln>
        </p:spPr>
      </p:cxnSp>
      <p:sp>
        <p:nvSpPr>
          <p:cNvPr id="1813" name="Google Shape;1813;p9"/>
          <p:cNvSpPr txBox="1"/>
          <p:nvPr/>
        </p:nvSpPr>
        <p:spPr>
          <a:xfrm>
            <a:off x="1029784" y="41632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814" name="Google Shape;1814;p9"/>
          <p:cNvSpPr txBox="1"/>
          <p:nvPr/>
        </p:nvSpPr>
        <p:spPr>
          <a:xfrm>
            <a:off x="3497787" y="41632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815" name="Google Shape;1815;p9"/>
          <p:cNvSpPr txBox="1"/>
          <p:nvPr/>
        </p:nvSpPr>
        <p:spPr>
          <a:xfrm>
            <a:off x="4023850" y="41632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16" name="Google Shape;1816;p9"/>
          <p:cNvSpPr txBox="1"/>
          <p:nvPr/>
        </p:nvSpPr>
        <p:spPr>
          <a:xfrm>
            <a:off x="4543275" y="416328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cxnSp>
        <p:nvCxnSpPr>
          <p:cNvPr id="1817" name="Google Shape;1817;p9"/>
          <p:cNvCxnSpPr/>
          <p:nvPr/>
        </p:nvCxnSpPr>
        <p:spPr>
          <a:xfrm>
            <a:off x="3912839"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18" name="Google Shape;1818;p9"/>
          <p:cNvCxnSpPr/>
          <p:nvPr/>
        </p:nvCxnSpPr>
        <p:spPr>
          <a:xfrm>
            <a:off x="4467889"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19" name="Google Shape;1819;p9"/>
          <p:cNvCxnSpPr/>
          <p:nvPr/>
        </p:nvCxnSpPr>
        <p:spPr>
          <a:xfrm>
            <a:off x="4993764"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20" name="Google Shape;1820;p9"/>
          <p:cNvCxnSpPr/>
          <p:nvPr/>
        </p:nvCxnSpPr>
        <p:spPr>
          <a:xfrm>
            <a:off x="6089114"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21" name="Google Shape;1821;p9"/>
          <p:cNvCxnSpPr/>
          <p:nvPr/>
        </p:nvCxnSpPr>
        <p:spPr>
          <a:xfrm>
            <a:off x="6688039" y="4200766"/>
            <a:ext cx="0" cy="252600"/>
          </a:xfrm>
          <a:prstGeom prst="straightConnector1">
            <a:avLst/>
          </a:prstGeom>
          <a:noFill/>
          <a:ln w="9525" cap="flat" cmpd="sng">
            <a:solidFill>
              <a:srgbClr val="CCCCCC"/>
            </a:solidFill>
            <a:prstDash val="solid"/>
            <a:round/>
            <a:headEnd type="none" w="sm" len="sm"/>
            <a:tailEnd type="none" w="sm" len="sm"/>
          </a:ln>
        </p:spPr>
      </p:cxnSp>
      <p:cxnSp>
        <p:nvCxnSpPr>
          <p:cNvPr id="1822" name="Google Shape;1822;p9"/>
          <p:cNvCxnSpPr/>
          <p:nvPr/>
        </p:nvCxnSpPr>
        <p:spPr>
          <a:xfrm>
            <a:off x="8318564" y="4200766"/>
            <a:ext cx="0" cy="252600"/>
          </a:xfrm>
          <a:prstGeom prst="straightConnector1">
            <a:avLst/>
          </a:prstGeom>
          <a:noFill/>
          <a:ln w="9525" cap="flat" cmpd="sng">
            <a:solidFill>
              <a:srgbClr val="CCCCCC"/>
            </a:solidFill>
            <a:prstDash val="solid"/>
            <a:round/>
            <a:headEnd type="none" w="sm" len="sm"/>
            <a:tailEnd type="none" w="sm" len="sm"/>
          </a:ln>
        </p:spPr>
      </p:cxnSp>
      <p:sp>
        <p:nvSpPr>
          <p:cNvPr id="1823" name="Google Shape;1823;p9"/>
          <p:cNvSpPr txBox="1"/>
          <p:nvPr/>
        </p:nvSpPr>
        <p:spPr>
          <a:xfrm>
            <a:off x="2297209" y="4153847"/>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824" name="Google Shape;1824;p9"/>
          <p:cNvSpPr txBox="1"/>
          <p:nvPr/>
        </p:nvSpPr>
        <p:spPr>
          <a:xfrm>
            <a:off x="1651491" y="4172355"/>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i="0" u="none" strike="noStrike" cap="none">
                <a:solidFill>
                  <a:srgbClr val="666666"/>
                </a:solidFill>
                <a:latin typeface="Manrope Medium"/>
                <a:ea typeface="Manrope Medium"/>
                <a:cs typeface="Manrope Medium"/>
                <a:sym typeface="Manrope Medium"/>
              </a:rPr>
              <a:t>✔</a:t>
            </a:r>
            <a:endParaRPr sz="1400" i="0" u="none" strike="noStrike" cap="none">
              <a:solidFill>
                <a:srgbClr val="666666"/>
              </a:solidFill>
              <a:latin typeface="Manrope Medium"/>
              <a:ea typeface="Manrope Medium"/>
              <a:cs typeface="Manrope Medium"/>
              <a:sym typeface="Manrope Medium"/>
            </a:endParaRPr>
          </a:p>
        </p:txBody>
      </p:sp>
      <p:sp>
        <p:nvSpPr>
          <p:cNvPr id="1825" name="Google Shape;1825;p9"/>
          <p:cNvSpPr txBox="1"/>
          <p:nvPr/>
        </p:nvSpPr>
        <p:spPr>
          <a:xfrm>
            <a:off x="5104132" y="41538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26" name="Google Shape;1826;p9"/>
          <p:cNvSpPr txBox="1"/>
          <p:nvPr/>
        </p:nvSpPr>
        <p:spPr>
          <a:xfrm>
            <a:off x="5688280" y="4163279"/>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27" name="Google Shape;1827;p9"/>
          <p:cNvSpPr txBox="1"/>
          <p:nvPr/>
        </p:nvSpPr>
        <p:spPr>
          <a:xfrm>
            <a:off x="6251180" y="4172354"/>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28" name="Google Shape;1828;p9"/>
          <p:cNvSpPr txBox="1"/>
          <p:nvPr/>
        </p:nvSpPr>
        <p:spPr>
          <a:xfrm>
            <a:off x="6752422" y="41538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29" name="Google Shape;1829;p9"/>
          <p:cNvSpPr txBox="1"/>
          <p:nvPr/>
        </p:nvSpPr>
        <p:spPr>
          <a:xfrm>
            <a:off x="7301147" y="415384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30" name="Google Shape;1830;p9"/>
          <p:cNvSpPr txBox="1"/>
          <p:nvPr/>
        </p:nvSpPr>
        <p:spPr>
          <a:xfrm>
            <a:off x="7892222" y="41632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sp>
        <p:nvSpPr>
          <p:cNvPr id="1831" name="Google Shape;1831;p9"/>
          <p:cNvSpPr txBox="1"/>
          <p:nvPr/>
        </p:nvSpPr>
        <p:spPr>
          <a:xfrm>
            <a:off x="8470122" y="4163292"/>
            <a:ext cx="27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800"/>
              </a:spcBef>
              <a:spcAft>
                <a:spcPts val="0"/>
              </a:spcAft>
              <a:buClr>
                <a:srgbClr val="000000"/>
              </a:buClr>
              <a:buSzPts val="1000"/>
              <a:buFont typeface="Arial"/>
              <a:buNone/>
            </a:pPr>
            <a:r>
              <a:rPr lang="en-GB" sz="1000" b="0" i="0" u="none" strike="noStrike" cap="none">
                <a:solidFill>
                  <a:srgbClr val="666666"/>
                </a:solidFill>
                <a:latin typeface="Manrope"/>
                <a:ea typeface="Manrope"/>
                <a:cs typeface="Manrope"/>
                <a:sym typeface="Manrope"/>
              </a:rPr>
              <a:t>✔</a:t>
            </a:r>
            <a:endParaRPr sz="1400" b="0" i="0" u="none" strike="noStrike" cap="none">
              <a:solidFill>
                <a:srgbClr val="666666"/>
              </a:solidFill>
              <a:latin typeface="Arial"/>
              <a:ea typeface="Arial"/>
              <a:cs typeface="Arial"/>
              <a:sym typeface="Arial"/>
            </a:endParaRPr>
          </a:p>
        </p:txBody>
      </p:sp>
      <p:pic>
        <p:nvPicPr>
          <p:cNvPr id="1832" name="Google Shape;1832;p9"/>
          <p:cNvPicPr preferRelativeResize="0"/>
          <p:nvPr/>
        </p:nvPicPr>
        <p:blipFill rotWithShape="1">
          <a:blip r:embed="rId6">
            <a:alphaModFix/>
          </a:blip>
          <a:srcRect/>
          <a:stretch/>
        </p:blipFill>
        <p:spPr>
          <a:xfrm>
            <a:off x="80111" y="3797864"/>
            <a:ext cx="622724" cy="187600"/>
          </a:xfrm>
          <a:prstGeom prst="rect">
            <a:avLst/>
          </a:prstGeom>
          <a:noFill/>
          <a:ln>
            <a:noFill/>
          </a:ln>
        </p:spPr>
      </p:pic>
      <p:pic>
        <p:nvPicPr>
          <p:cNvPr id="1833" name="Google Shape;1833;p9"/>
          <p:cNvPicPr preferRelativeResize="0"/>
          <p:nvPr/>
        </p:nvPicPr>
        <p:blipFill rotWithShape="1">
          <a:blip r:embed="rId7">
            <a:alphaModFix/>
          </a:blip>
          <a:srcRect/>
          <a:stretch/>
        </p:blipFill>
        <p:spPr>
          <a:xfrm>
            <a:off x="49598" y="4147960"/>
            <a:ext cx="683750" cy="365760"/>
          </a:xfrm>
          <a:prstGeom prst="rect">
            <a:avLst/>
          </a:prstGeom>
          <a:noFill/>
          <a:ln>
            <a:noFill/>
          </a:ln>
        </p:spPr>
      </p:pic>
      <p:cxnSp>
        <p:nvCxnSpPr>
          <p:cNvPr id="1834" name="Google Shape;1834;p9"/>
          <p:cNvCxnSpPr/>
          <p:nvPr/>
        </p:nvCxnSpPr>
        <p:spPr>
          <a:xfrm>
            <a:off x="1478564" y="1327767"/>
            <a:ext cx="0" cy="373200"/>
          </a:xfrm>
          <a:prstGeom prst="straightConnector1">
            <a:avLst/>
          </a:prstGeom>
          <a:noFill/>
          <a:ln w="9525" cap="flat" cmpd="sng">
            <a:solidFill>
              <a:srgbClr val="999999"/>
            </a:solidFill>
            <a:prstDash val="solid"/>
            <a:round/>
            <a:headEnd type="none" w="sm" len="sm"/>
            <a:tailEnd type="none" w="sm" len="sm"/>
          </a:ln>
        </p:spPr>
      </p:cxnSp>
      <p:cxnSp>
        <p:nvCxnSpPr>
          <p:cNvPr id="1835" name="Google Shape;1835;p9"/>
          <p:cNvCxnSpPr/>
          <p:nvPr/>
        </p:nvCxnSpPr>
        <p:spPr>
          <a:xfrm>
            <a:off x="2131644" y="1335242"/>
            <a:ext cx="0" cy="373200"/>
          </a:xfrm>
          <a:prstGeom prst="straightConnector1">
            <a:avLst/>
          </a:prstGeom>
          <a:noFill/>
          <a:ln w="9525" cap="flat" cmpd="sng">
            <a:solidFill>
              <a:srgbClr val="999999"/>
            </a:solidFill>
            <a:prstDash val="solid"/>
            <a:round/>
            <a:headEnd type="none" w="sm" len="sm"/>
            <a:tailEnd type="none" w="sm" len="sm"/>
          </a:ln>
        </p:spPr>
      </p:cxnSp>
      <p:sp>
        <p:nvSpPr>
          <p:cNvPr id="1836" name="Google Shape;1836;p9"/>
          <p:cNvSpPr txBox="1"/>
          <p:nvPr/>
        </p:nvSpPr>
        <p:spPr>
          <a:xfrm>
            <a:off x="891346" y="1173617"/>
            <a:ext cx="730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Página de reservas </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de marca blanca</a:t>
            </a:r>
            <a:endParaRPr sz="1400" i="0" u="none" strike="noStrike" cap="none">
              <a:solidFill>
                <a:srgbClr val="000000"/>
              </a:solidFill>
              <a:latin typeface="Manrope"/>
              <a:ea typeface="Manrope"/>
              <a:cs typeface="Manrope"/>
              <a:sym typeface="Manrope"/>
            </a:endParaRPr>
          </a:p>
        </p:txBody>
      </p:sp>
      <p:sp>
        <p:nvSpPr>
          <p:cNvPr id="1837" name="Google Shape;1837;p9"/>
          <p:cNvSpPr txBox="1"/>
          <p:nvPr/>
        </p:nvSpPr>
        <p:spPr>
          <a:xfrm>
            <a:off x="1465479" y="1173617"/>
            <a:ext cx="648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Integración con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redes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sociales</a:t>
            </a:r>
            <a:endParaRPr sz="700" i="0" u="none" strike="noStrike" cap="none">
              <a:solidFill>
                <a:srgbClr val="000000"/>
              </a:solidFill>
              <a:latin typeface="Manrope"/>
              <a:ea typeface="Manrope"/>
              <a:cs typeface="Manrope"/>
              <a:sym typeface="Manrope"/>
            </a:endParaRPr>
          </a:p>
        </p:txBody>
      </p:sp>
      <p:sp>
        <p:nvSpPr>
          <p:cNvPr id="1838" name="Google Shape;1838;p9"/>
          <p:cNvSpPr txBox="1"/>
          <p:nvPr/>
        </p:nvSpPr>
        <p:spPr>
          <a:xfrm>
            <a:off x="2119439" y="1173617"/>
            <a:ext cx="55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Reserva con Google</a:t>
            </a:r>
            <a:endParaRPr sz="700" i="0" u="none" strike="noStrike" cap="none">
              <a:solidFill>
                <a:srgbClr val="000000"/>
              </a:solidFill>
              <a:latin typeface="Manrope"/>
              <a:ea typeface="Manrope"/>
              <a:cs typeface="Manrope"/>
              <a:sym typeface="Manrope"/>
            </a:endParaRPr>
          </a:p>
        </p:txBody>
      </p:sp>
      <p:cxnSp>
        <p:nvCxnSpPr>
          <p:cNvPr id="1839" name="Google Shape;1839;p9"/>
          <p:cNvCxnSpPr/>
          <p:nvPr/>
        </p:nvCxnSpPr>
        <p:spPr>
          <a:xfrm>
            <a:off x="2733719" y="1327767"/>
            <a:ext cx="0" cy="373200"/>
          </a:xfrm>
          <a:prstGeom prst="straightConnector1">
            <a:avLst/>
          </a:prstGeom>
          <a:noFill/>
          <a:ln w="9525" cap="flat" cmpd="sng">
            <a:solidFill>
              <a:srgbClr val="999999"/>
            </a:solidFill>
            <a:prstDash val="solid"/>
            <a:round/>
            <a:headEnd type="none" w="sm" len="sm"/>
            <a:tailEnd type="none" w="sm" len="sm"/>
          </a:ln>
        </p:spPr>
      </p:cxnSp>
      <p:sp>
        <p:nvSpPr>
          <p:cNvPr id="1840" name="Google Shape;1840;p9"/>
          <p:cNvSpPr txBox="1"/>
          <p:nvPr/>
        </p:nvSpPr>
        <p:spPr>
          <a:xfrm>
            <a:off x="2721600" y="1173625"/>
            <a:ext cx="622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Aplicación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para</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consumidores</a:t>
            </a:r>
            <a:endParaRPr sz="700" i="0" u="none" strike="noStrike" cap="none">
              <a:solidFill>
                <a:srgbClr val="000000"/>
              </a:solidFill>
              <a:latin typeface="Manrope"/>
              <a:ea typeface="Manrope"/>
              <a:cs typeface="Manrope"/>
              <a:sym typeface="Manrope"/>
            </a:endParaRPr>
          </a:p>
        </p:txBody>
      </p:sp>
      <p:sp>
        <p:nvSpPr>
          <p:cNvPr id="1841" name="Google Shape;1841;p9"/>
          <p:cNvSpPr txBox="1"/>
          <p:nvPr/>
        </p:nvSpPr>
        <p:spPr>
          <a:xfrm>
            <a:off x="1641453" y="821196"/>
            <a:ext cx="10923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Descubrimiento</a:t>
            </a:r>
            <a:endParaRPr sz="900" b="1" i="0" u="none" strike="noStrike" cap="none">
              <a:solidFill>
                <a:srgbClr val="000000"/>
              </a:solidFill>
              <a:latin typeface="Manrope"/>
              <a:ea typeface="Manrope"/>
              <a:cs typeface="Manrope"/>
              <a:sym typeface="Manrope"/>
            </a:endParaRPr>
          </a:p>
        </p:txBody>
      </p:sp>
      <p:cxnSp>
        <p:nvCxnSpPr>
          <p:cNvPr id="1842" name="Google Shape;1842;p9"/>
          <p:cNvCxnSpPr/>
          <p:nvPr/>
        </p:nvCxnSpPr>
        <p:spPr>
          <a:xfrm>
            <a:off x="3912827" y="1331505"/>
            <a:ext cx="0" cy="373200"/>
          </a:xfrm>
          <a:prstGeom prst="straightConnector1">
            <a:avLst/>
          </a:prstGeom>
          <a:noFill/>
          <a:ln w="9525" cap="flat" cmpd="sng">
            <a:solidFill>
              <a:srgbClr val="999999"/>
            </a:solidFill>
            <a:prstDash val="solid"/>
            <a:round/>
            <a:headEnd type="none" w="sm" len="sm"/>
            <a:tailEnd type="none" w="sm" len="sm"/>
          </a:ln>
        </p:spPr>
      </p:cxnSp>
      <p:cxnSp>
        <p:nvCxnSpPr>
          <p:cNvPr id="1843" name="Google Shape;1843;p9"/>
          <p:cNvCxnSpPr/>
          <p:nvPr/>
        </p:nvCxnSpPr>
        <p:spPr>
          <a:xfrm>
            <a:off x="4467894" y="1338980"/>
            <a:ext cx="0" cy="373200"/>
          </a:xfrm>
          <a:prstGeom prst="straightConnector1">
            <a:avLst/>
          </a:prstGeom>
          <a:noFill/>
          <a:ln w="9525" cap="flat" cmpd="sng">
            <a:solidFill>
              <a:srgbClr val="999999"/>
            </a:solidFill>
            <a:prstDash val="solid"/>
            <a:round/>
            <a:headEnd type="none" w="sm" len="sm"/>
            <a:tailEnd type="none" w="sm" len="sm"/>
          </a:ln>
        </p:spPr>
      </p:cxnSp>
      <p:sp>
        <p:nvSpPr>
          <p:cNvPr id="1844" name="Google Shape;1844;p9"/>
          <p:cNvSpPr txBox="1"/>
          <p:nvPr/>
        </p:nvSpPr>
        <p:spPr>
          <a:xfrm>
            <a:off x="3954139" y="1173617"/>
            <a:ext cx="5502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Gestión de</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reservas presenciales</a:t>
            </a:r>
            <a:endParaRPr sz="700" i="0" u="none" strike="noStrike" cap="none">
              <a:solidFill>
                <a:srgbClr val="000000"/>
              </a:solidFill>
              <a:latin typeface="Manrope"/>
              <a:ea typeface="Manrope"/>
              <a:cs typeface="Manrope"/>
              <a:sym typeface="Manrope"/>
            </a:endParaRPr>
          </a:p>
        </p:txBody>
      </p:sp>
      <p:sp>
        <p:nvSpPr>
          <p:cNvPr id="1845" name="Google Shape;1845;p9"/>
          <p:cNvSpPr txBox="1"/>
          <p:nvPr/>
        </p:nvSpPr>
        <p:spPr>
          <a:xfrm>
            <a:off x="4455700" y="1173617"/>
            <a:ext cx="5502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Gestión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de colas/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listas de espera</a:t>
            </a:r>
            <a:endParaRPr sz="700" i="0" u="none" strike="noStrike" cap="none">
              <a:solidFill>
                <a:srgbClr val="000000"/>
              </a:solidFill>
              <a:latin typeface="Manrope"/>
              <a:ea typeface="Manrope"/>
              <a:cs typeface="Manrope"/>
              <a:sym typeface="Manrope"/>
            </a:endParaRPr>
          </a:p>
        </p:txBody>
      </p:sp>
      <p:cxnSp>
        <p:nvCxnSpPr>
          <p:cNvPr id="1846" name="Google Shape;1846;p9"/>
          <p:cNvCxnSpPr/>
          <p:nvPr/>
        </p:nvCxnSpPr>
        <p:spPr>
          <a:xfrm>
            <a:off x="4993769" y="1331505"/>
            <a:ext cx="0" cy="373200"/>
          </a:xfrm>
          <a:prstGeom prst="straightConnector1">
            <a:avLst/>
          </a:prstGeom>
          <a:noFill/>
          <a:ln w="9525" cap="flat" cmpd="sng">
            <a:solidFill>
              <a:srgbClr val="999999"/>
            </a:solidFill>
            <a:prstDash val="solid"/>
            <a:round/>
            <a:headEnd type="none" w="sm" len="sm"/>
            <a:tailEnd type="none" w="sm" len="sm"/>
          </a:ln>
        </p:spPr>
      </p:cxnSp>
      <p:sp>
        <p:nvSpPr>
          <p:cNvPr id="1847" name="Google Shape;1847;p9"/>
          <p:cNvSpPr txBox="1"/>
          <p:nvPr/>
        </p:nvSpPr>
        <p:spPr>
          <a:xfrm>
            <a:off x="3567239" y="821196"/>
            <a:ext cx="17694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Gestión de clientes</a:t>
            </a:r>
            <a:endParaRPr sz="900" b="1" i="0" u="none" strike="noStrike" cap="none">
              <a:solidFill>
                <a:srgbClr val="000000"/>
              </a:solidFill>
              <a:latin typeface="Manrope"/>
              <a:ea typeface="Manrope"/>
              <a:cs typeface="Manrope"/>
              <a:sym typeface="Manrope"/>
            </a:endParaRPr>
          </a:p>
        </p:txBody>
      </p:sp>
      <p:cxnSp>
        <p:nvCxnSpPr>
          <p:cNvPr id="1848" name="Google Shape;1848;p9"/>
          <p:cNvCxnSpPr/>
          <p:nvPr/>
        </p:nvCxnSpPr>
        <p:spPr>
          <a:xfrm>
            <a:off x="6089102" y="1331505"/>
            <a:ext cx="0" cy="373200"/>
          </a:xfrm>
          <a:prstGeom prst="straightConnector1">
            <a:avLst/>
          </a:prstGeom>
          <a:noFill/>
          <a:ln w="9525" cap="flat" cmpd="sng">
            <a:solidFill>
              <a:srgbClr val="999999"/>
            </a:solidFill>
            <a:prstDash val="solid"/>
            <a:round/>
            <a:headEnd type="none" w="sm" len="sm"/>
            <a:tailEnd type="none" w="sm" len="sm"/>
          </a:ln>
        </p:spPr>
      </p:cxnSp>
      <p:cxnSp>
        <p:nvCxnSpPr>
          <p:cNvPr id="1849" name="Google Shape;1849;p9"/>
          <p:cNvCxnSpPr/>
          <p:nvPr/>
        </p:nvCxnSpPr>
        <p:spPr>
          <a:xfrm>
            <a:off x="6688035" y="1338980"/>
            <a:ext cx="0" cy="373200"/>
          </a:xfrm>
          <a:prstGeom prst="straightConnector1">
            <a:avLst/>
          </a:prstGeom>
          <a:noFill/>
          <a:ln w="9525" cap="flat" cmpd="sng">
            <a:solidFill>
              <a:srgbClr val="999999"/>
            </a:solidFill>
            <a:prstDash val="solid"/>
            <a:round/>
            <a:headEnd type="none" w="sm" len="sm"/>
            <a:tailEnd type="none" w="sm" len="sm"/>
          </a:ln>
        </p:spPr>
      </p:cxnSp>
      <p:sp>
        <p:nvSpPr>
          <p:cNvPr id="1850" name="Google Shape;1850;p9"/>
          <p:cNvSpPr txBox="1"/>
          <p:nvPr/>
        </p:nvSpPr>
        <p:spPr>
          <a:xfrm>
            <a:off x="5588786" y="1249817"/>
            <a:ext cx="531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Perfiles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de cliente</a:t>
            </a:r>
            <a:endParaRPr sz="700" i="0" u="none" strike="noStrike" cap="none">
              <a:solidFill>
                <a:srgbClr val="000000"/>
              </a:solidFill>
              <a:latin typeface="Manrope"/>
              <a:ea typeface="Manrope"/>
              <a:cs typeface="Manrope"/>
              <a:sym typeface="Manrope"/>
            </a:endParaRPr>
          </a:p>
        </p:txBody>
      </p:sp>
      <p:sp>
        <p:nvSpPr>
          <p:cNvPr id="1851" name="Google Shape;1851;p9"/>
          <p:cNvSpPr txBox="1"/>
          <p:nvPr/>
        </p:nvSpPr>
        <p:spPr>
          <a:xfrm>
            <a:off x="6099081" y="1249817"/>
            <a:ext cx="626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Recordatorios</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por SMS</a:t>
            </a:r>
            <a:endParaRPr sz="700" i="0" u="none" strike="noStrike" cap="none">
              <a:solidFill>
                <a:srgbClr val="000000"/>
              </a:solidFill>
              <a:latin typeface="Manrope"/>
              <a:ea typeface="Manrope"/>
              <a:cs typeface="Manrope"/>
              <a:sym typeface="Manrope"/>
            </a:endParaRPr>
          </a:p>
        </p:txBody>
      </p:sp>
      <p:sp>
        <p:nvSpPr>
          <p:cNvPr id="1852" name="Google Shape;1852;p9"/>
          <p:cNvSpPr txBox="1"/>
          <p:nvPr/>
        </p:nvSpPr>
        <p:spPr>
          <a:xfrm>
            <a:off x="6670688" y="1249817"/>
            <a:ext cx="5502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Chat con clientes</a:t>
            </a:r>
            <a:endParaRPr sz="700" i="0" u="none" strike="noStrike" cap="none">
              <a:solidFill>
                <a:srgbClr val="000000"/>
              </a:solidFill>
              <a:latin typeface="Manrope"/>
              <a:ea typeface="Manrope"/>
              <a:cs typeface="Manrope"/>
              <a:sym typeface="Manrope"/>
            </a:endParaRPr>
          </a:p>
        </p:txBody>
      </p:sp>
      <p:sp>
        <p:nvSpPr>
          <p:cNvPr id="1853" name="Google Shape;1853;p9"/>
          <p:cNvSpPr txBox="1"/>
          <p:nvPr/>
        </p:nvSpPr>
        <p:spPr>
          <a:xfrm>
            <a:off x="5470439" y="751896"/>
            <a:ext cx="17694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Datos de clientes</a:t>
            </a:r>
            <a:endParaRPr sz="900" b="1" i="0" u="none" strike="noStrike" cap="none">
              <a:solidFill>
                <a:srgbClr val="000000"/>
              </a:solidFill>
              <a:latin typeface="Manrope"/>
              <a:ea typeface="Manrope"/>
              <a:cs typeface="Manrope"/>
              <a:sym typeface="Manrope"/>
            </a:endParaRPr>
          </a:p>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y comunicaciones</a:t>
            </a:r>
            <a:endParaRPr sz="900" b="1" i="0" u="none" strike="noStrike" cap="none">
              <a:solidFill>
                <a:srgbClr val="000000"/>
              </a:solidFill>
              <a:latin typeface="Manrope"/>
              <a:ea typeface="Manrope"/>
              <a:cs typeface="Manrope"/>
              <a:sym typeface="Manrope"/>
            </a:endParaRPr>
          </a:p>
        </p:txBody>
      </p:sp>
      <p:sp>
        <p:nvSpPr>
          <p:cNvPr id="1854" name="Google Shape;1854;p9"/>
          <p:cNvSpPr txBox="1"/>
          <p:nvPr/>
        </p:nvSpPr>
        <p:spPr>
          <a:xfrm>
            <a:off x="7173436" y="1173617"/>
            <a:ext cx="5310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Inicio de sesión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 varias cuentas</a:t>
            </a:r>
            <a:endParaRPr sz="700" i="0" u="none" strike="noStrike" cap="none">
              <a:solidFill>
                <a:srgbClr val="000000"/>
              </a:solidFill>
              <a:latin typeface="Manrope"/>
              <a:ea typeface="Manrope"/>
              <a:cs typeface="Manrope"/>
              <a:sym typeface="Manrope"/>
            </a:endParaRPr>
          </a:p>
        </p:txBody>
      </p:sp>
      <p:cxnSp>
        <p:nvCxnSpPr>
          <p:cNvPr id="1855" name="Google Shape;1855;p9"/>
          <p:cNvCxnSpPr/>
          <p:nvPr/>
        </p:nvCxnSpPr>
        <p:spPr>
          <a:xfrm>
            <a:off x="8318585" y="1327755"/>
            <a:ext cx="0" cy="373200"/>
          </a:xfrm>
          <a:prstGeom prst="straightConnector1">
            <a:avLst/>
          </a:prstGeom>
          <a:noFill/>
          <a:ln w="9525" cap="flat" cmpd="sng">
            <a:solidFill>
              <a:srgbClr val="999999"/>
            </a:solidFill>
            <a:prstDash val="solid"/>
            <a:round/>
            <a:headEnd type="none" w="sm" len="sm"/>
            <a:tailEnd type="none" w="sm" len="sm"/>
          </a:ln>
        </p:spPr>
      </p:cxnSp>
      <p:sp>
        <p:nvSpPr>
          <p:cNvPr id="1856" name="Google Shape;1856;p9"/>
          <p:cNvSpPr txBox="1"/>
          <p:nvPr/>
        </p:nvSpPr>
        <p:spPr>
          <a:xfrm>
            <a:off x="7107485" y="751896"/>
            <a:ext cx="648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Varias</a:t>
            </a:r>
            <a:endParaRPr sz="900" b="1" i="0" u="none" strike="noStrike" cap="none">
              <a:solidFill>
                <a:srgbClr val="000000"/>
              </a:solidFill>
              <a:latin typeface="Manrope"/>
              <a:ea typeface="Manrope"/>
              <a:cs typeface="Manrope"/>
              <a:sym typeface="Manrope"/>
            </a:endParaRPr>
          </a:p>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cuentas</a:t>
            </a:r>
            <a:endParaRPr sz="900" b="1" i="0" u="none" strike="noStrike" cap="none">
              <a:solidFill>
                <a:srgbClr val="000000"/>
              </a:solidFill>
              <a:latin typeface="Manrope"/>
              <a:ea typeface="Manrope"/>
              <a:cs typeface="Manrope"/>
              <a:sym typeface="Manrope"/>
            </a:endParaRPr>
          </a:p>
        </p:txBody>
      </p:sp>
      <p:sp>
        <p:nvSpPr>
          <p:cNvPr id="1857" name="Google Shape;1857;p9"/>
          <p:cNvSpPr txBox="1"/>
          <p:nvPr/>
        </p:nvSpPr>
        <p:spPr>
          <a:xfrm>
            <a:off x="7855510" y="821200"/>
            <a:ext cx="10923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Manrope"/>
                <a:ea typeface="Manrope"/>
                <a:cs typeface="Manrope"/>
                <a:sym typeface="Manrope"/>
              </a:rPr>
              <a:t>Integraciones</a:t>
            </a:r>
            <a:endParaRPr sz="900" b="1" i="0" u="none" strike="noStrike" cap="none">
              <a:solidFill>
                <a:srgbClr val="000000"/>
              </a:solidFill>
              <a:latin typeface="Manrope"/>
              <a:ea typeface="Manrope"/>
              <a:cs typeface="Manrope"/>
              <a:sym typeface="Manrope"/>
            </a:endParaRPr>
          </a:p>
        </p:txBody>
      </p:sp>
      <p:sp>
        <p:nvSpPr>
          <p:cNvPr id="1858" name="Google Shape;1858;p9"/>
          <p:cNvSpPr txBox="1"/>
          <p:nvPr/>
        </p:nvSpPr>
        <p:spPr>
          <a:xfrm>
            <a:off x="7724796" y="1249817"/>
            <a:ext cx="73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Integración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 TPV</a:t>
            </a:r>
            <a:endParaRPr sz="700" i="0" u="none" strike="noStrike" cap="none">
              <a:solidFill>
                <a:srgbClr val="000000"/>
              </a:solidFill>
              <a:latin typeface="Manrope"/>
              <a:ea typeface="Manrope"/>
              <a:cs typeface="Manrope"/>
              <a:sym typeface="Manrope"/>
            </a:endParaRPr>
          </a:p>
        </p:txBody>
      </p:sp>
      <p:sp>
        <p:nvSpPr>
          <p:cNvPr id="1859" name="Google Shape;1859;p9"/>
          <p:cNvSpPr txBox="1"/>
          <p:nvPr/>
        </p:nvSpPr>
        <p:spPr>
          <a:xfrm>
            <a:off x="8318590" y="1249817"/>
            <a:ext cx="73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Integración</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con CRM</a:t>
            </a:r>
            <a:endParaRPr sz="700" i="0" u="none" strike="noStrike" cap="none">
              <a:solidFill>
                <a:srgbClr val="000000"/>
              </a:solidFill>
              <a:latin typeface="Manrope"/>
              <a:ea typeface="Manrope"/>
              <a:cs typeface="Manrope"/>
              <a:sym typeface="Manrope"/>
            </a:endParaRPr>
          </a:p>
        </p:txBody>
      </p:sp>
      <p:sp>
        <p:nvSpPr>
          <p:cNvPr id="1860" name="Google Shape;1860;p9"/>
          <p:cNvSpPr txBox="1"/>
          <p:nvPr/>
        </p:nvSpPr>
        <p:spPr>
          <a:xfrm>
            <a:off x="3412498" y="1249825"/>
            <a:ext cx="622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Gestión de</a:t>
            </a:r>
            <a:endParaRPr sz="700" i="0" u="none" strike="noStrike" cap="none">
              <a:solidFill>
                <a:srgbClr val="000000"/>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reservas</a:t>
            </a:r>
            <a:endParaRPr sz="700" i="0" u="none" strike="noStrike" cap="none">
              <a:solidFill>
                <a:srgbClr val="000000"/>
              </a:solidFill>
              <a:latin typeface="Manrope"/>
              <a:ea typeface="Manrope"/>
              <a:cs typeface="Manrope"/>
              <a:sym typeface="Manrope"/>
            </a:endParaRPr>
          </a:p>
        </p:txBody>
      </p:sp>
      <p:sp>
        <p:nvSpPr>
          <p:cNvPr id="1861" name="Google Shape;1861;p9"/>
          <p:cNvSpPr txBox="1"/>
          <p:nvPr/>
        </p:nvSpPr>
        <p:spPr>
          <a:xfrm>
            <a:off x="5003650" y="1303667"/>
            <a:ext cx="622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GB" sz="700" i="0" u="none" strike="noStrike" cap="none">
                <a:solidFill>
                  <a:srgbClr val="000000"/>
                </a:solidFill>
                <a:latin typeface="Manrope"/>
                <a:ea typeface="Manrope"/>
                <a:cs typeface="Manrope"/>
                <a:sym typeface="Manrope"/>
              </a:rPr>
              <a:t>Plano de mesas</a:t>
            </a:r>
            <a:endParaRPr sz="700" i="0" u="none" strike="noStrike" cap="none">
              <a:solidFill>
                <a:srgbClr val="000000"/>
              </a:solidFill>
              <a:latin typeface="Manrope"/>
              <a:ea typeface="Manrope"/>
              <a:cs typeface="Manrope"/>
              <a:sym typeface="Manrope"/>
            </a:endParaRPr>
          </a:p>
        </p:txBody>
      </p:sp>
      <p:pic>
        <p:nvPicPr>
          <p:cNvPr id="1862" name="Google Shape;1862;p9"/>
          <p:cNvPicPr preferRelativeResize="0"/>
          <p:nvPr/>
        </p:nvPicPr>
        <p:blipFill>
          <a:blip r:embed="rId8">
            <a:alphaModFix/>
          </a:blip>
          <a:stretch>
            <a:fillRect/>
          </a:stretch>
        </p:blipFill>
        <p:spPr>
          <a:xfrm>
            <a:off x="347250" y="4820345"/>
            <a:ext cx="547424" cy="141275"/>
          </a:xfrm>
          <a:prstGeom prst="rect">
            <a:avLst/>
          </a:prstGeom>
          <a:noFill/>
          <a:ln>
            <a:noFill/>
          </a:ln>
        </p:spPr>
      </p:pic>
      <p:grpSp>
        <p:nvGrpSpPr>
          <p:cNvPr id="1863" name="Google Shape;1863;p9"/>
          <p:cNvGrpSpPr/>
          <p:nvPr/>
        </p:nvGrpSpPr>
        <p:grpSpPr>
          <a:xfrm>
            <a:off x="808650" y="709142"/>
            <a:ext cx="8215350" cy="3950100"/>
            <a:chOff x="808650" y="709142"/>
            <a:chExt cx="8215350" cy="3950100"/>
          </a:xfrm>
        </p:grpSpPr>
        <p:sp>
          <p:nvSpPr>
            <p:cNvPr id="1864" name="Google Shape;1864;p9"/>
            <p:cNvSpPr/>
            <p:nvPr/>
          </p:nvSpPr>
          <p:spPr>
            <a:xfrm>
              <a:off x="808650" y="709142"/>
              <a:ext cx="2523300" cy="39501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865" name="Google Shape;1865;p9"/>
            <p:cNvSpPr/>
            <p:nvPr/>
          </p:nvSpPr>
          <p:spPr>
            <a:xfrm>
              <a:off x="3399649" y="709142"/>
              <a:ext cx="2137200" cy="39501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866" name="Google Shape;1866;p9"/>
            <p:cNvSpPr/>
            <p:nvPr/>
          </p:nvSpPr>
          <p:spPr>
            <a:xfrm>
              <a:off x="7181544" y="709142"/>
              <a:ext cx="502200" cy="3950100"/>
            </a:xfrm>
            <a:prstGeom prst="roundRect">
              <a:avLst>
                <a:gd name="adj" fmla="val 16044"/>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867" name="Google Shape;1867;p9"/>
            <p:cNvSpPr/>
            <p:nvPr/>
          </p:nvSpPr>
          <p:spPr>
            <a:xfrm>
              <a:off x="5588797" y="709142"/>
              <a:ext cx="1532700" cy="39501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sp>
          <p:nvSpPr>
            <p:cNvPr id="1868" name="Google Shape;1868;p9"/>
            <p:cNvSpPr/>
            <p:nvPr/>
          </p:nvSpPr>
          <p:spPr>
            <a:xfrm>
              <a:off x="7755600" y="709142"/>
              <a:ext cx="1268400" cy="3950100"/>
            </a:xfrm>
            <a:prstGeom prst="roundRect">
              <a:avLst>
                <a:gd name="adj" fmla="val 8597"/>
              </a:avLst>
            </a:prstGeom>
            <a:noFill/>
            <a:ln w="9525" cap="flat" cmpd="sng">
              <a:solidFill>
                <a:srgbClr val="CCCCCC"/>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6F6F5"/>
                </a:solidFill>
                <a:latin typeface="Roboto"/>
                <a:ea typeface="Roboto"/>
                <a:cs typeface="Roboto"/>
                <a:sym typeface="Roboto"/>
              </a:endParaRPr>
            </a:p>
          </p:txBody>
        </p:sp>
      </p:grpSp>
      <p:pic>
        <p:nvPicPr>
          <p:cNvPr id="1869" name="Google Shape;1869;p9"/>
          <p:cNvPicPr preferRelativeResize="0"/>
          <p:nvPr/>
        </p:nvPicPr>
        <p:blipFill>
          <a:blip r:embed="rId8">
            <a:alphaModFix/>
          </a:blip>
          <a:stretch>
            <a:fillRect/>
          </a:stretch>
        </p:blipFill>
        <p:spPr>
          <a:xfrm>
            <a:off x="123988" y="2048638"/>
            <a:ext cx="550201" cy="14198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Dojo template">
      <a:dk1>
        <a:srgbClr val="180F06"/>
      </a:dk1>
      <a:lt1>
        <a:srgbClr val="FFFFFF"/>
      </a:lt1>
      <a:dk2>
        <a:srgbClr val="003F33"/>
      </a:dk2>
      <a:lt2>
        <a:srgbClr val="F1F1EC"/>
      </a:lt2>
      <a:accent1>
        <a:srgbClr val="3CEAC7"/>
      </a:accent1>
      <a:accent2>
        <a:srgbClr val="C3F9EE"/>
      </a:accent2>
      <a:accent3>
        <a:srgbClr val="FF8066"/>
      </a:accent3>
      <a:accent4>
        <a:srgbClr val="AF8BFF"/>
      </a:accent4>
      <a:accent5>
        <a:srgbClr val="69D2FF"/>
      </a:accent5>
      <a:accent6>
        <a:srgbClr val="002C24"/>
      </a:accent6>
      <a:hlink>
        <a:srgbClr val="2BA68D"/>
      </a:hlink>
      <a:folHlink>
        <a:srgbClr val="1961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1371</Words>
  <Application>Microsoft Office PowerPoint</Application>
  <PresentationFormat>Presentación en pantalla (16:9)</PresentationFormat>
  <Paragraphs>343</Paragraphs>
  <Slides>17</Slides>
  <Notes>17</Notes>
  <HiddenSlides>0</HiddenSlides>
  <MMClips>0</MMClips>
  <ScaleCrop>false</ScaleCrop>
  <HeadingPairs>
    <vt:vector size="6" baseType="variant">
      <vt:variant>
        <vt:lpstr>Fuentes usadas</vt:lpstr>
      </vt:variant>
      <vt:variant>
        <vt:i4>12</vt:i4>
      </vt:variant>
      <vt:variant>
        <vt:lpstr>Tema</vt:lpstr>
      </vt:variant>
      <vt:variant>
        <vt:i4>4</vt:i4>
      </vt:variant>
      <vt:variant>
        <vt:lpstr>Títulos de diapositiva</vt:lpstr>
      </vt:variant>
      <vt:variant>
        <vt:i4>17</vt:i4>
      </vt:variant>
    </vt:vector>
  </HeadingPairs>
  <TitlesOfParts>
    <vt:vector size="33" baseType="lpstr">
      <vt:lpstr>Manrope Medium</vt:lpstr>
      <vt:lpstr>Manrope ExtraBold</vt:lpstr>
      <vt:lpstr>Roboto Light</vt:lpstr>
      <vt:lpstr>Poppins SemiBold</vt:lpstr>
      <vt:lpstr>EB Garamond Medium</vt:lpstr>
      <vt:lpstr>Manrope SemiBold</vt:lpstr>
      <vt:lpstr>DM Sans</vt:lpstr>
      <vt:lpstr>Manrope</vt:lpstr>
      <vt:lpstr>DM Sans Medium</vt:lpstr>
      <vt:lpstr>Roboto</vt:lpstr>
      <vt:lpstr>Play</vt:lpstr>
      <vt:lpstr>Arial</vt:lpstr>
      <vt:lpstr>Office Theme</vt:lpstr>
      <vt:lpstr>Material</vt:lpstr>
      <vt:lpstr>Simple Light</vt:lpstr>
      <vt:lpstr>Material</vt:lpstr>
      <vt:lpstr>Presentación de PowerPoint</vt:lpstr>
      <vt:lpstr>¿Por qué elegir Dojo para tu restaurante?</vt:lpstr>
      <vt:lpstr>Presentación de PowerPoint</vt:lpstr>
      <vt:lpstr>Presentación de PowerPoint</vt:lpstr>
      <vt:lpstr>Presentación de PowerPoint</vt:lpstr>
      <vt:lpstr>Presentación de PowerPoint</vt:lpstr>
      <vt:lpstr>Presentación de PowerPoint</vt:lpstr>
      <vt:lpstr>Dojo frente a la competencia</vt:lpstr>
      <vt:lpstr>Presentación de PowerPoint</vt:lpstr>
      <vt:lpstr>Presentación de PowerPoint</vt:lpstr>
      <vt:lpstr>¿Qué problemas resuelve Dojo Bookings?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raul sanz</dc:creator>
  <cp:lastModifiedBy>raul sanz</cp:lastModifiedBy>
  <cp:revision>1</cp:revision>
  <dcterms:modified xsi:type="dcterms:W3CDTF">2024-10-11T07:38:03Z</dcterms:modified>
</cp:coreProperties>
</file>